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304" r:id="rId6"/>
    <p:sldId id="307" r:id="rId7"/>
    <p:sldId id="305" r:id="rId8"/>
    <p:sldId id="261" r:id="rId9"/>
    <p:sldId id="309" r:id="rId10"/>
    <p:sldId id="310" r:id="rId11"/>
    <p:sldId id="311" r:id="rId12"/>
    <p:sldId id="30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60" r:id="rId26"/>
    <p:sldId id="361" r:id="rId27"/>
    <p:sldId id="362" r:id="rId28"/>
    <p:sldId id="363" r:id="rId29"/>
    <p:sldId id="359" r:id="rId30"/>
    <p:sldId id="364" r:id="rId31"/>
    <p:sldId id="365" r:id="rId32"/>
    <p:sldId id="313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72" r:id="rId53"/>
    <p:sldId id="368" r:id="rId54"/>
    <p:sldId id="369" r:id="rId55"/>
    <p:sldId id="370" r:id="rId56"/>
    <p:sldId id="371" r:id="rId57"/>
    <p:sldId id="327" r:id="rId5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60"/>
      <p:bold r:id="rId61"/>
      <p:italic r:id="rId62"/>
      <p:boldItalic r:id="rId63"/>
    </p:embeddedFont>
    <p:embeddedFont>
      <p:font typeface="Roboto Slab" pitchFamily="2" charset="0"/>
      <p:regular r:id="rId64"/>
      <p:bold r:id="rId65"/>
    </p:embeddedFont>
    <p:embeddedFont>
      <p:font typeface="Space Grotesk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37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D83148-0AF2-4770-8C1A-1498C7F42F49}">
  <a:tblStyle styleId="{D6D83148-0AF2-4770-8C1A-1498C7F42F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64853f0b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64853f0b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6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1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64853f0b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64853f0b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64853f0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64853f0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64853f0b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64853f0b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64853f0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64853f0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48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64853f0b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64853f0b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2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64853f0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64853f0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8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64853f0b7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64853f0b7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64853f0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64853f0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3099" y="1163750"/>
            <a:ext cx="523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3150" y="3135350"/>
            <a:ext cx="52377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970647" y="157271"/>
            <a:ext cx="753375" cy="662275"/>
            <a:chOff x="7814372" y="-58967"/>
            <a:chExt cx="753375" cy="6622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/>
          <p:nvPr/>
        </p:nvSpPr>
        <p:spPr>
          <a:xfrm>
            <a:off x="7756000" y="469175"/>
            <a:ext cx="488400" cy="488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flipH="1">
            <a:off x="1039147" y="4079046"/>
            <a:ext cx="753375" cy="662275"/>
            <a:chOff x="7814372" y="-58967"/>
            <a:chExt cx="753375" cy="662275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26;p2"/>
          <p:cNvSpPr/>
          <p:nvPr/>
        </p:nvSpPr>
        <p:spPr>
          <a:xfrm>
            <a:off x="1894700" y="4485950"/>
            <a:ext cx="357300" cy="35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"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0"/>
          <p:cNvGrpSpPr/>
          <p:nvPr/>
        </p:nvGrpSpPr>
        <p:grpSpPr>
          <a:xfrm>
            <a:off x="8254824" y="3329428"/>
            <a:ext cx="716754" cy="688630"/>
            <a:chOff x="8124549" y="177128"/>
            <a:chExt cx="716754" cy="688630"/>
          </a:xfrm>
        </p:grpSpPr>
        <p:grpSp>
          <p:nvGrpSpPr>
            <p:cNvPr id="580" name="Google Shape;580;p30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581" name="Google Shape;581;p3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30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584" name="Google Shape;584;p3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6" name="Google Shape;586;p30"/>
          <p:cNvSpPr/>
          <p:nvPr/>
        </p:nvSpPr>
        <p:spPr>
          <a:xfrm>
            <a:off x="7579175" y="4085351"/>
            <a:ext cx="1145700" cy="114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30"/>
          <p:cNvGrpSpPr/>
          <p:nvPr/>
        </p:nvGrpSpPr>
        <p:grpSpPr>
          <a:xfrm>
            <a:off x="809849" y="724453"/>
            <a:ext cx="716754" cy="688630"/>
            <a:chOff x="8124549" y="177128"/>
            <a:chExt cx="716754" cy="688630"/>
          </a:xfrm>
        </p:grpSpPr>
        <p:grpSp>
          <p:nvGrpSpPr>
            <p:cNvPr id="588" name="Google Shape;588;p30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589" name="Google Shape;589;p3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" name="Google Shape;591;p30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592" name="Google Shape;592;p3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0"/>
          <p:cNvSpPr/>
          <p:nvPr/>
        </p:nvSpPr>
        <p:spPr>
          <a:xfrm>
            <a:off x="-596325" y="1346525"/>
            <a:ext cx="2194200" cy="219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">
    <p:bg>
      <p:bgPr>
        <a:solidFill>
          <a:schemeClr val="lt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1"/>
          <p:cNvGrpSpPr/>
          <p:nvPr/>
        </p:nvGrpSpPr>
        <p:grpSpPr>
          <a:xfrm flipH="1">
            <a:off x="2746024" y="3915328"/>
            <a:ext cx="716754" cy="688630"/>
            <a:chOff x="8124549" y="177128"/>
            <a:chExt cx="716754" cy="688630"/>
          </a:xfrm>
        </p:grpSpPr>
        <p:grpSp>
          <p:nvGrpSpPr>
            <p:cNvPr id="597" name="Google Shape;597;p31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598" name="Google Shape;598;p31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31"/>
          <p:cNvSpPr/>
          <p:nvPr/>
        </p:nvSpPr>
        <p:spPr>
          <a:xfrm>
            <a:off x="3375000" y="4300450"/>
            <a:ext cx="776700" cy="77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1"/>
          <p:cNvGrpSpPr/>
          <p:nvPr/>
        </p:nvGrpSpPr>
        <p:grpSpPr>
          <a:xfrm>
            <a:off x="4795649" y="123891"/>
            <a:ext cx="716754" cy="688630"/>
            <a:chOff x="8124549" y="177128"/>
            <a:chExt cx="716754" cy="688630"/>
          </a:xfrm>
        </p:grpSpPr>
        <p:grpSp>
          <p:nvGrpSpPr>
            <p:cNvPr id="605" name="Google Shape;605;p31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06" name="Google Shape;606;p31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" name="Google Shape;608;p31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09" name="Google Shape;609;p31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" name="Google Shape;611;p31"/>
          <p:cNvSpPr/>
          <p:nvPr/>
        </p:nvSpPr>
        <p:spPr>
          <a:xfrm>
            <a:off x="4348350" y="436525"/>
            <a:ext cx="447300" cy="44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/>
          <p:nvPr/>
        </p:nvSpPr>
        <p:spPr>
          <a:xfrm>
            <a:off x="126050" y="1214850"/>
            <a:ext cx="1174500" cy="11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1"/>
          <p:cNvSpPr/>
          <p:nvPr/>
        </p:nvSpPr>
        <p:spPr>
          <a:xfrm>
            <a:off x="7812375" y="2801800"/>
            <a:ext cx="1707000" cy="170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2">
    <p:bg>
      <p:bgPr>
        <a:solidFill>
          <a:schemeClr val="lt2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5_1_2">
    <p:bg>
      <p:bgPr>
        <a:solidFill>
          <a:schemeClr val="lt2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3"/>
          <p:cNvGrpSpPr/>
          <p:nvPr/>
        </p:nvGrpSpPr>
        <p:grpSpPr>
          <a:xfrm rot="10800000" flipH="1">
            <a:off x="8254824" y="1632646"/>
            <a:ext cx="716754" cy="688630"/>
            <a:chOff x="8124549" y="177128"/>
            <a:chExt cx="716754" cy="688630"/>
          </a:xfrm>
        </p:grpSpPr>
        <p:grpSp>
          <p:nvGrpSpPr>
            <p:cNvPr id="617" name="Google Shape;617;p33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33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21" name="Google Shape;621;p3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3" name="Google Shape;623;p33"/>
          <p:cNvSpPr/>
          <p:nvPr/>
        </p:nvSpPr>
        <p:spPr>
          <a:xfrm rot="10800000" flipH="1">
            <a:off x="7579175" y="419653"/>
            <a:ext cx="1145700" cy="114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33"/>
          <p:cNvGrpSpPr/>
          <p:nvPr/>
        </p:nvGrpSpPr>
        <p:grpSpPr>
          <a:xfrm rot="10800000" flipH="1">
            <a:off x="809849" y="4237621"/>
            <a:ext cx="716754" cy="688630"/>
            <a:chOff x="8124549" y="177128"/>
            <a:chExt cx="716754" cy="688630"/>
          </a:xfrm>
        </p:grpSpPr>
        <p:grpSp>
          <p:nvGrpSpPr>
            <p:cNvPr id="625" name="Google Shape;625;p33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26" name="Google Shape;626;p3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" name="Google Shape;628;p33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29" name="Google Shape;629;p3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1" name="Google Shape;631;p33"/>
          <p:cNvSpPr/>
          <p:nvPr/>
        </p:nvSpPr>
        <p:spPr>
          <a:xfrm rot="10800000" flipH="1">
            <a:off x="354900" y="3765179"/>
            <a:ext cx="716700" cy="71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5_1_1_1">
    <p:bg>
      <p:bgPr>
        <a:solidFill>
          <a:schemeClr val="lt2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34"/>
          <p:cNvGrpSpPr/>
          <p:nvPr/>
        </p:nvGrpSpPr>
        <p:grpSpPr>
          <a:xfrm>
            <a:off x="6182647" y="3915328"/>
            <a:ext cx="716754" cy="688630"/>
            <a:chOff x="8124549" y="177128"/>
            <a:chExt cx="716754" cy="688630"/>
          </a:xfrm>
        </p:grpSpPr>
        <p:grpSp>
          <p:nvGrpSpPr>
            <p:cNvPr id="634" name="Google Shape;634;p34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35" name="Google Shape;635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4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0" name="Google Shape;640;p34"/>
          <p:cNvSpPr/>
          <p:nvPr/>
        </p:nvSpPr>
        <p:spPr>
          <a:xfrm flipH="1">
            <a:off x="5493725" y="4300450"/>
            <a:ext cx="776700" cy="77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34"/>
          <p:cNvGrpSpPr/>
          <p:nvPr/>
        </p:nvGrpSpPr>
        <p:grpSpPr>
          <a:xfrm flipH="1">
            <a:off x="4133022" y="123891"/>
            <a:ext cx="716754" cy="688630"/>
            <a:chOff x="8124549" y="177128"/>
            <a:chExt cx="716754" cy="688630"/>
          </a:xfrm>
        </p:grpSpPr>
        <p:grpSp>
          <p:nvGrpSpPr>
            <p:cNvPr id="642" name="Google Shape;642;p34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43" name="Google Shape;643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4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46" name="Google Shape;646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8" name="Google Shape;648;p34"/>
          <p:cNvSpPr/>
          <p:nvPr/>
        </p:nvSpPr>
        <p:spPr>
          <a:xfrm flipH="1">
            <a:off x="4849775" y="436525"/>
            <a:ext cx="447300" cy="44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4"/>
          <p:cNvSpPr/>
          <p:nvPr/>
        </p:nvSpPr>
        <p:spPr>
          <a:xfrm flipH="1">
            <a:off x="8344875" y="1214850"/>
            <a:ext cx="1174500" cy="117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4"/>
          <p:cNvSpPr/>
          <p:nvPr/>
        </p:nvSpPr>
        <p:spPr>
          <a:xfrm flipH="1">
            <a:off x="126050" y="2801800"/>
            <a:ext cx="1707000" cy="170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34"/>
          <p:cNvGrpSpPr/>
          <p:nvPr/>
        </p:nvGrpSpPr>
        <p:grpSpPr>
          <a:xfrm>
            <a:off x="8268947" y="392066"/>
            <a:ext cx="716754" cy="688630"/>
            <a:chOff x="8124549" y="177128"/>
            <a:chExt cx="716754" cy="688630"/>
          </a:xfrm>
        </p:grpSpPr>
        <p:grpSp>
          <p:nvGrpSpPr>
            <p:cNvPr id="652" name="Google Shape;652;p34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53" name="Google Shape;653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34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56" name="Google Shape;656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8" name="Google Shape;658;p34"/>
          <p:cNvGrpSpPr/>
          <p:nvPr/>
        </p:nvGrpSpPr>
        <p:grpSpPr>
          <a:xfrm flipH="1">
            <a:off x="1791022" y="4034016"/>
            <a:ext cx="716754" cy="688630"/>
            <a:chOff x="8124549" y="177128"/>
            <a:chExt cx="716754" cy="688630"/>
          </a:xfrm>
        </p:grpSpPr>
        <p:grpSp>
          <p:nvGrpSpPr>
            <p:cNvPr id="659" name="Google Shape;659;p34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660" name="Google Shape;660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34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663" name="Google Shape;663;p3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13325" y="3301187"/>
            <a:ext cx="77178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317150" y="2079388"/>
            <a:ext cx="2510100" cy="13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13225" y="3920311"/>
            <a:ext cx="7717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rot="10800000">
            <a:off x="579347" y="4345921"/>
            <a:ext cx="753375" cy="662275"/>
            <a:chOff x="7814372" y="-58967"/>
            <a:chExt cx="753375" cy="662275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38;p3"/>
          <p:cNvSpPr/>
          <p:nvPr/>
        </p:nvSpPr>
        <p:spPr>
          <a:xfrm>
            <a:off x="8285525" y="3760975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576150" y="4129975"/>
            <a:ext cx="274200" cy="27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7719522" y="3186996"/>
            <a:ext cx="753375" cy="662275"/>
            <a:chOff x="7814372" y="-58967"/>
            <a:chExt cx="753375" cy="662275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5062849" y="98966"/>
            <a:ext cx="716754" cy="688630"/>
            <a:chOff x="6096424" y="4379903"/>
            <a:chExt cx="716754" cy="688630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6096424" y="4379903"/>
              <a:ext cx="411292" cy="538553"/>
              <a:chOff x="1920201" y="869774"/>
              <a:chExt cx="2965338" cy="3882865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6"/>
            <p:cNvGrpSpPr/>
            <p:nvPr/>
          </p:nvGrpSpPr>
          <p:grpSpPr>
            <a:xfrm>
              <a:off x="6553711" y="4728783"/>
              <a:ext cx="259467" cy="339751"/>
              <a:chOff x="1920201" y="869774"/>
              <a:chExt cx="2965338" cy="3882865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" name="Google Shape;100;p6"/>
          <p:cNvGrpSpPr/>
          <p:nvPr/>
        </p:nvGrpSpPr>
        <p:grpSpPr>
          <a:xfrm>
            <a:off x="-70676" y="1221428"/>
            <a:ext cx="716754" cy="688630"/>
            <a:chOff x="8124549" y="177128"/>
            <a:chExt cx="716754" cy="688630"/>
          </a:xfrm>
        </p:grpSpPr>
        <p:grpSp>
          <p:nvGrpSpPr>
            <p:cNvPr id="101" name="Google Shape;101;p6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102" name="Google Shape;102;p6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6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105" name="Google Shape;105;p6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107;p6"/>
          <p:cNvSpPr/>
          <p:nvPr/>
        </p:nvSpPr>
        <p:spPr>
          <a:xfrm>
            <a:off x="5685650" y="-60775"/>
            <a:ext cx="407100" cy="40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206975" y="911000"/>
            <a:ext cx="237900" cy="2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13250" y="4745625"/>
            <a:ext cx="237900" cy="2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8531100" y="3245925"/>
            <a:ext cx="237900" cy="23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4248775" y="1762725"/>
            <a:ext cx="41820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4248775" y="2242475"/>
            <a:ext cx="41820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7"/>
          <p:cNvGrpSpPr/>
          <p:nvPr/>
        </p:nvGrpSpPr>
        <p:grpSpPr>
          <a:xfrm>
            <a:off x="6096424" y="4379903"/>
            <a:ext cx="716754" cy="688630"/>
            <a:chOff x="6096424" y="4379903"/>
            <a:chExt cx="716754" cy="688630"/>
          </a:xfrm>
        </p:grpSpPr>
        <p:grpSp>
          <p:nvGrpSpPr>
            <p:cNvPr id="115" name="Google Shape;115;p7"/>
            <p:cNvGrpSpPr/>
            <p:nvPr/>
          </p:nvGrpSpPr>
          <p:grpSpPr>
            <a:xfrm>
              <a:off x="6096424" y="4379903"/>
              <a:ext cx="411292" cy="538553"/>
              <a:chOff x="1920201" y="869774"/>
              <a:chExt cx="2965338" cy="3882865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7"/>
            <p:cNvGrpSpPr/>
            <p:nvPr/>
          </p:nvGrpSpPr>
          <p:grpSpPr>
            <a:xfrm>
              <a:off x="6553711" y="4728783"/>
              <a:ext cx="259467" cy="339751"/>
              <a:chOff x="1920201" y="869774"/>
              <a:chExt cx="2965338" cy="3882865"/>
            </a:xfrm>
          </p:grpSpPr>
          <p:sp>
            <p:nvSpPr>
              <p:cNvPr id="119" name="Google Shape;119;p7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" name="Google Shape;121;p7"/>
          <p:cNvSpPr/>
          <p:nvPr/>
        </p:nvSpPr>
        <p:spPr>
          <a:xfrm>
            <a:off x="5425625" y="4457625"/>
            <a:ext cx="431100" cy="43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7"/>
          <p:cNvGrpSpPr/>
          <p:nvPr/>
        </p:nvGrpSpPr>
        <p:grpSpPr>
          <a:xfrm>
            <a:off x="7890524" y="381153"/>
            <a:ext cx="716754" cy="688630"/>
            <a:chOff x="8124549" y="177128"/>
            <a:chExt cx="716754" cy="688630"/>
          </a:xfrm>
        </p:grpSpPr>
        <p:grpSp>
          <p:nvGrpSpPr>
            <p:cNvPr id="123" name="Google Shape;123;p7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124" name="Google Shape;124;p7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7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127" name="Google Shape;127;p7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29;p7"/>
          <p:cNvSpPr/>
          <p:nvPr/>
        </p:nvSpPr>
        <p:spPr>
          <a:xfrm>
            <a:off x="6902125" y="181150"/>
            <a:ext cx="716700" cy="71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2"/>
          </p:nvPr>
        </p:nvSpPr>
        <p:spPr>
          <a:xfrm flipH="1">
            <a:off x="713225" y="1231200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"/>
          </p:nvPr>
        </p:nvSpPr>
        <p:spPr>
          <a:xfrm flipH="1">
            <a:off x="713225" y="1517673"/>
            <a:ext cx="4983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5696625" y="1231200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4"/>
          </p:nvPr>
        </p:nvSpPr>
        <p:spPr>
          <a:xfrm flipH="1">
            <a:off x="713225" y="1930532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2217005"/>
            <a:ext cx="4983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696625" y="1930531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7"/>
          </p:nvPr>
        </p:nvSpPr>
        <p:spPr>
          <a:xfrm flipH="1">
            <a:off x="713225" y="2629863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8"/>
          </p:nvPr>
        </p:nvSpPr>
        <p:spPr>
          <a:xfrm flipH="1">
            <a:off x="713225" y="2916337"/>
            <a:ext cx="4983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696625" y="2629863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3"/>
          </p:nvPr>
        </p:nvSpPr>
        <p:spPr>
          <a:xfrm flipH="1">
            <a:off x="713225" y="3329195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4"/>
          </p:nvPr>
        </p:nvSpPr>
        <p:spPr>
          <a:xfrm flipH="1">
            <a:off x="713225" y="3615668"/>
            <a:ext cx="4983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5696625" y="3329194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16"/>
          </p:nvPr>
        </p:nvSpPr>
        <p:spPr>
          <a:xfrm flipH="1">
            <a:off x="713225" y="4028527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7"/>
          </p:nvPr>
        </p:nvSpPr>
        <p:spPr>
          <a:xfrm flipH="1">
            <a:off x="713225" y="4315000"/>
            <a:ext cx="4983300" cy="2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5696625" y="4028525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14" name="Google Shape;214;p13"/>
          <p:cNvGrpSpPr/>
          <p:nvPr/>
        </p:nvGrpSpPr>
        <p:grpSpPr>
          <a:xfrm>
            <a:off x="-64911" y="2360003"/>
            <a:ext cx="716754" cy="688630"/>
            <a:chOff x="6096424" y="4379903"/>
            <a:chExt cx="716754" cy="688630"/>
          </a:xfrm>
        </p:grpSpPr>
        <p:grpSp>
          <p:nvGrpSpPr>
            <p:cNvPr id="215" name="Google Shape;215;p13"/>
            <p:cNvGrpSpPr/>
            <p:nvPr/>
          </p:nvGrpSpPr>
          <p:grpSpPr>
            <a:xfrm>
              <a:off x="6096424" y="4379903"/>
              <a:ext cx="411292" cy="538553"/>
              <a:chOff x="1920201" y="869774"/>
              <a:chExt cx="2965338" cy="3882865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13"/>
            <p:cNvGrpSpPr/>
            <p:nvPr/>
          </p:nvGrpSpPr>
          <p:grpSpPr>
            <a:xfrm>
              <a:off x="6553711" y="4728783"/>
              <a:ext cx="259467" cy="339751"/>
              <a:chOff x="1920201" y="869774"/>
              <a:chExt cx="2965338" cy="3882865"/>
            </a:xfrm>
          </p:grpSpPr>
          <p:sp>
            <p:nvSpPr>
              <p:cNvPr id="219" name="Google Shape;219;p1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" name="Google Shape;221;p13"/>
          <p:cNvSpPr/>
          <p:nvPr/>
        </p:nvSpPr>
        <p:spPr>
          <a:xfrm>
            <a:off x="177825" y="3141175"/>
            <a:ext cx="231300" cy="2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6446924" y="195191"/>
            <a:ext cx="716754" cy="688630"/>
            <a:chOff x="8124549" y="177128"/>
            <a:chExt cx="716754" cy="688630"/>
          </a:xfrm>
        </p:grpSpPr>
        <p:grpSp>
          <p:nvGrpSpPr>
            <p:cNvPr id="223" name="Google Shape;223;p13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3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227" name="Google Shape;227;p13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13"/>
          <p:cNvSpPr/>
          <p:nvPr/>
        </p:nvSpPr>
        <p:spPr>
          <a:xfrm>
            <a:off x="5862675" y="280850"/>
            <a:ext cx="347700" cy="34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l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title" idx="2"/>
          </p:nvPr>
        </p:nvSpPr>
        <p:spPr>
          <a:xfrm flipH="1">
            <a:off x="713249" y="3607456"/>
            <a:ext cx="2280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"/>
          </p:nvPr>
        </p:nvSpPr>
        <p:spPr>
          <a:xfrm flipH="1">
            <a:off x="713250" y="3862425"/>
            <a:ext cx="228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title" idx="3"/>
          </p:nvPr>
        </p:nvSpPr>
        <p:spPr>
          <a:xfrm flipH="1">
            <a:off x="3431537" y="3607456"/>
            <a:ext cx="2280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5" name="Google Shape;235;p14"/>
          <p:cNvSpPr txBox="1">
            <a:spLocks noGrp="1"/>
          </p:cNvSpPr>
          <p:nvPr>
            <p:ph type="subTitle" idx="4"/>
          </p:nvPr>
        </p:nvSpPr>
        <p:spPr>
          <a:xfrm flipH="1">
            <a:off x="3431537" y="3862425"/>
            <a:ext cx="228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title" idx="5"/>
          </p:nvPr>
        </p:nvSpPr>
        <p:spPr>
          <a:xfrm flipH="1">
            <a:off x="6149825" y="3607456"/>
            <a:ext cx="2280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6"/>
          </p:nvPr>
        </p:nvSpPr>
        <p:spPr>
          <a:xfrm flipH="1">
            <a:off x="6149825" y="3862425"/>
            <a:ext cx="2280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 rot="10800000">
            <a:off x="-40128" y="2621858"/>
            <a:ext cx="753375" cy="662275"/>
            <a:chOff x="7814372" y="-58967"/>
            <a:chExt cx="753375" cy="662275"/>
          </a:xfrm>
        </p:grpSpPr>
        <p:grpSp>
          <p:nvGrpSpPr>
            <p:cNvPr id="239" name="Google Shape;239;p14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240" name="Google Shape;240;p1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14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243" name="Google Shape;243;p1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245;p14"/>
          <p:cNvSpPr/>
          <p:nvPr/>
        </p:nvSpPr>
        <p:spPr>
          <a:xfrm>
            <a:off x="39475" y="2234302"/>
            <a:ext cx="268800" cy="26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/>
          <p:nvPr/>
        </p:nvSpPr>
        <p:spPr>
          <a:xfrm>
            <a:off x="3079075" y="4775449"/>
            <a:ext cx="268800" cy="26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7814372" y="-58967"/>
            <a:ext cx="753375" cy="662275"/>
            <a:chOff x="7814372" y="-58967"/>
            <a:chExt cx="753375" cy="662275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7814372" y="82616"/>
              <a:ext cx="397652" cy="520692"/>
              <a:chOff x="1920201" y="869774"/>
              <a:chExt cx="2965338" cy="3882865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14"/>
            <p:cNvGrpSpPr/>
            <p:nvPr/>
          </p:nvGrpSpPr>
          <p:grpSpPr>
            <a:xfrm>
              <a:off x="8293749" y="-58967"/>
              <a:ext cx="273997" cy="358777"/>
              <a:chOff x="1920201" y="869774"/>
              <a:chExt cx="2965338" cy="3882865"/>
            </a:xfrm>
          </p:grpSpPr>
          <p:sp>
            <p:nvSpPr>
              <p:cNvPr id="252" name="Google Shape;252;p14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" name="Google Shape;254;p14"/>
          <p:cNvSpPr/>
          <p:nvPr/>
        </p:nvSpPr>
        <p:spPr>
          <a:xfrm>
            <a:off x="8347075" y="569048"/>
            <a:ext cx="513600" cy="51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CUSTOM_1_1_1_1"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0"/>
          <p:cNvSpPr txBox="1">
            <a:spLocks noGrp="1"/>
          </p:cNvSpPr>
          <p:nvPr>
            <p:ph type="subTitle" idx="1"/>
          </p:nvPr>
        </p:nvSpPr>
        <p:spPr>
          <a:xfrm flipH="1">
            <a:off x="713175" y="1112200"/>
            <a:ext cx="7717500" cy="3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0"/>
          <p:cNvSpPr/>
          <p:nvPr/>
        </p:nvSpPr>
        <p:spPr>
          <a:xfrm>
            <a:off x="8540375" y="372550"/>
            <a:ext cx="716700" cy="71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0"/>
          <p:cNvGrpSpPr/>
          <p:nvPr/>
        </p:nvGrpSpPr>
        <p:grpSpPr>
          <a:xfrm>
            <a:off x="7651941" y="158728"/>
            <a:ext cx="716754" cy="688630"/>
            <a:chOff x="8124549" y="177128"/>
            <a:chExt cx="716754" cy="688630"/>
          </a:xfrm>
        </p:grpSpPr>
        <p:grpSp>
          <p:nvGrpSpPr>
            <p:cNvPr id="396" name="Google Shape;396;p20"/>
            <p:cNvGrpSpPr/>
            <p:nvPr/>
          </p:nvGrpSpPr>
          <p:grpSpPr>
            <a:xfrm rot="10800000">
              <a:off x="8430011" y="327205"/>
              <a:ext cx="411292" cy="538553"/>
              <a:chOff x="1920201" y="869774"/>
              <a:chExt cx="2965338" cy="3882865"/>
            </a:xfrm>
          </p:grpSpPr>
          <p:sp>
            <p:nvSpPr>
              <p:cNvPr id="397" name="Google Shape;397;p2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20"/>
            <p:cNvGrpSpPr/>
            <p:nvPr/>
          </p:nvGrpSpPr>
          <p:grpSpPr>
            <a:xfrm rot="10800000">
              <a:off x="8124549" y="177128"/>
              <a:ext cx="259467" cy="339751"/>
              <a:chOff x="1920201" y="869774"/>
              <a:chExt cx="2965338" cy="3882865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20"/>
          <p:cNvGrpSpPr/>
          <p:nvPr/>
        </p:nvGrpSpPr>
        <p:grpSpPr>
          <a:xfrm>
            <a:off x="6775630" y="4302015"/>
            <a:ext cx="628521" cy="603860"/>
            <a:chOff x="6096424" y="4379903"/>
            <a:chExt cx="716754" cy="688630"/>
          </a:xfrm>
        </p:grpSpPr>
        <p:grpSp>
          <p:nvGrpSpPr>
            <p:cNvPr id="403" name="Google Shape;403;p20"/>
            <p:cNvGrpSpPr/>
            <p:nvPr/>
          </p:nvGrpSpPr>
          <p:grpSpPr>
            <a:xfrm>
              <a:off x="6096424" y="4379903"/>
              <a:ext cx="411292" cy="538553"/>
              <a:chOff x="1920201" y="869774"/>
              <a:chExt cx="2965338" cy="3882865"/>
            </a:xfrm>
          </p:grpSpPr>
          <p:sp>
            <p:nvSpPr>
              <p:cNvPr id="404" name="Google Shape;404;p2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20"/>
            <p:cNvGrpSpPr/>
            <p:nvPr/>
          </p:nvGrpSpPr>
          <p:grpSpPr>
            <a:xfrm>
              <a:off x="6553711" y="4728783"/>
              <a:ext cx="259467" cy="339751"/>
              <a:chOff x="1920201" y="869774"/>
              <a:chExt cx="2965338" cy="3882865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9" name="Google Shape;409;p20"/>
          <p:cNvSpPr/>
          <p:nvPr/>
        </p:nvSpPr>
        <p:spPr>
          <a:xfrm>
            <a:off x="7532700" y="4400600"/>
            <a:ext cx="966900" cy="96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■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■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■"/>
              <a:defRPr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6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yedasimalishah/starbucks-drin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line.com/health/how-to-calculate-your-basal-metabolic-ra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da.gov/food/nutrition-facts-label/daily-value-nutrition-and-supplement-facts-label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na-tharwat-aa5a6323a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inaTharwat93/Starbucks-Drinks---EDA.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7"/>
          <p:cNvSpPr/>
          <p:nvPr/>
        </p:nvSpPr>
        <p:spPr>
          <a:xfrm>
            <a:off x="7668800" y="2989325"/>
            <a:ext cx="1752000" cy="175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7"/>
          <p:cNvSpPr/>
          <p:nvPr/>
        </p:nvSpPr>
        <p:spPr>
          <a:xfrm>
            <a:off x="-823825" y="-581525"/>
            <a:ext cx="2695200" cy="269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ctrTitle"/>
          </p:nvPr>
        </p:nvSpPr>
        <p:spPr>
          <a:xfrm>
            <a:off x="1953124" y="1163750"/>
            <a:ext cx="523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Starbucks Drinks</a:t>
            </a:r>
            <a:endParaRPr dirty="0"/>
          </a:p>
        </p:txBody>
      </p:sp>
      <p:grpSp>
        <p:nvGrpSpPr>
          <p:cNvPr id="677" name="Google Shape;677;p37"/>
          <p:cNvGrpSpPr/>
          <p:nvPr/>
        </p:nvGrpSpPr>
        <p:grpSpPr>
          <a:xfrm>
            <a:off x="-277554" y="78715"/>
            <a:ext cx="2106707" cy="2453524"/>
            <a:chOff x="-74523" y="421741"/>
            <a:chExt cx="2302664" cy="2681740"/>
          </a:xfrm>
        </p:grpSpPr>
        <p:sp>
          <p:nvSpPr>
            <p:cNvPr id="678" name="Google Shape;678;p37"/>
            <p:cNvSpPr/>
            <p:nvPr/>
          </p:nvSpPr>
          <p:spPr>
            <a:xfrm flipH="1">
              <a:off x="682398" y="596425"/>
              <a:ext cx="1545743" cy="760100"/>
            </a:xfrm>
            <a:custGeom>
              <a:avLst/>
              <a:gdLst/>
              <a:ahLst/>
              <a:cxnLst/>
              <a:rect l="l" t="t" r="r" b="b"/>
              <a:pathLst>
                <a:path w="121211" h="59604" extrusionOk="0">
                  <a:moveTo>
                    <a:pt x="82436" y="3593"/>
                  </a:moveTo>
                  <a:cubicBezTo>
                    <a:pt x="94084" y="3593"/>
                    <a:pt x="105613" y="5816"/>
                    <a:pt x="116444" y="10133"/>
                  </a:cubicBezTo>
                  <a:cubicBezTo>
                    <a:pt x="96722" y="39963"/>
                    <a:pt x="71905" y="55412"/>
                    <a:pt x="42486" y="55988"/>
                  </a:cubicBezTo>
                  <a:cubicBezTo>
                    <a:pt x="42094" y="55993"/>
                    <a:pt x="41703" y="55995"/>
                    <a:pt x="41312" y="55995"/>
                  </a:cubicBezTo>
                  <a:cubicBezTo>
                    <a:pt x="28808" y="55995"/>
                    <a:pt x="16406" y="53448"/>
                    <a:pt x="4931" y="48427"/>
                  </a:cubicBezTo>
                  <a:cubicBezTo>
                    <a:pt x="25146" y="19830"/>
                    <a:pt x="50210" y="4792"/>
                    <a:pt x="79465" y="3641"/>
                  </a:cubicBezTo>
                  <a:cubicBezTo>
                    <a:pt x="80456" y="3609"/>
                    <a:pt x="81447" y="3593"/>
                    <a:pt x="82436" y="3593"/>
                  </a:cubicBezTo>
                  <a:close/>
                  <a:moveTo>
                    <a:pt x="82796" y="0"/>
                  </a:moveTo>
                  <a:cubicBezTo>
                    <a:pt x="58796" y="0"/>
                    <a:pt x="27219" y="9238"/>
                    <a:pt x="576" y="48099"/>
                  </a:cubicBezTo>
                  <a:cubicBezTo>
                    <a:pt x="0" y="49085"/>
                    <a:pt x="247" y="50317"/>
                    <a:pt x="1315" y="50893"/>
                  </a:cubicBezTo>
                  <a:cubicBezTo>
                    <a:pt x="13642" y="56645"/>
                    <a:pt x="27119" y="59603"/>
                    <a:pt x="40760" y="59603"/>
                  </a:cubicBezTo>
                  <a:cubicBezTo>
                    <a:pt x="64755" y="59603"/>
                    <a:pt x="95489" y="49989"/>
                    <a:pt x="120800" y="10298"/>
                  </a:cubicBezTo>
                  <a:cubicBezTo>
                    <a:pt x="121128" y="9887"/>
                    <a:pt x="121210" y="9311"/>
                    <a:pt x="121046" y="8818"/>
                  </a:cubicBezTo>
                  <a:cubicBezTo>
                    <a:pt x="120882" y="8243"/>
                    <a:pt x="120553" y="7832"/>
                    <a:pt x="120060" y="7586"/>
                  </a:cubicBezTo>
                  <a:cubicBezTo>
                    <a:pt x="119749" y="7430"/>
                    <a:pt x="104320" y="0"/>
                    <a:pt x="8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 flipH="1">
              <a:off x="708592" y="620846"/>
              <a:ext cx="1492298" cy="712622"/>
            </a:xfrm>
            <a:custGeom>
              <a:avLst/>
              <a:gdLst/>
              <a:ahLst/>
              <a:cxnLst/>
              <a:rect l="l" t="t" r="r" b="b"/>
              <a:pathLst>
                <a:path w="117020" h="55881" extrusionOk="0">
                  <a:moveTo>
                    <a:pt x="85546" y="1"/>
                  </a:moveTo>
                  <a:lnTo>
                    <a:pt x="104775" y="10519"/>
                  </a:lnTo>
                  <a:lnTo>
                    <a:pt x="85710" y="17011"/>
                  </a:lnTo>
                  <a:lnTo>
                    <a:pt x="85628" y="17011"/>
                  </a:lnTo>
                  <a:lnTo>
                    <a:pt x="59167" y="2466"/>
                  </a:lnTo>
                  <a:cubicBezTo>
                    <a:pt x="58263" y="2712"/>
                    <a:pt x="57441" y="2959"/>
                    <a:pt x="56537" y="3205"/>
                  </a:cubicBezTo>
                  <a:lnTo>
                    <a:pt x="83409" y="17833"/>
                  </a:lnTo>
                  <a:lnTo>
                    <a:pt x="72726" y="21449"/>
                  </a:lnTo>
                  <a:cubicBezTo>
                    <a:pt x="72620" y="21406"/>
                    <a:pt x="72508" y="21386"/>
                    <a:pt x="72397" y="21386"/>
                  </a:cubicBezTo>
                  <a:cubicBezTo>
                    <a:pt x="72077" y="21386"/>
                    <a:pt x="71758" y="21555"/>
                    <a:pt x="71576" y="21859"/>
                  </a:cubicBezTo>
                  <a:lnTo>
                    <a:pt x="65166" y="24078"/>
                  </a:lnTo>
                  <a:lnTo>
                    <a:pt x="39609" y="10108"/>
                  </a:lnTo>
                  <a:lnTo>
                    <a:pt x="37719" y="11094"/>
                  </a:lnTo>
                  <a:lnTo>
                    <a:pt x="62865" y="24900"/>
                  </a:lnTo>
                  <a:lnTo>
                    <a:pt x="45772" y="30735"/>
                  </a:lnTo>
                  <a:cubicBezTo>
                    <a:pt x="45690" y="30570"/>
                    <a:pt x="45608" y="30488"/>
                    <a:pt x="45526" y="30406"/>
                  </a:cubicBezTo>
                  <a:lnTo>
                    <a:pt x="25475" y="19394"/>
                  </a:lnTo>
                  <a:lnTo>
                    <a:pt x="23913" y="20709"/>
                  </a:lnTo>
                  <a:lnTo>
                    <a:pt x="43553" y="31474"/>
                  </a:lnTo>
                  <a:lnTo>
                    <a:pt x="24489" y="37966"/>
                  </a:lnTo>
                  <a:lnTo>
                    <a:pt x="24406" y="37884"/>
                  </a:lnTo>
                  <a:lnTo>
                    <a:pt x="12573" y="31474"/>
                  </a:lnTo>
                  <a:lnTo>
                    <a:pt x="11340" y="32871"/>
                  </a:lnTo>
                  <a:lnTo>
                    <a:pt x="22188" y="38870"/>
                  </a:lnTo>
                  <a:lnTo>
                    <a:pt x="822" y="46102"/>
                  </a:lnTo>
                  <a:cubicBezTo>
                    <a:pt x="575" y="46512"/>
                    <a:pt x="247" y="46841"/>
                    <a:pt x="0" y="47252"/>
                  </a:cubicBezTo>
                  <a:cubicBezTo>
                    <a:pt x="0" y="47252"/>
                    <a:pt x="411" y="47499"/>
                    <a:pt x="1233" y="47909"/>
                  </a:cubicBezTo>
                  <a:lnTo>
                    <a:pt x="31884" y="37391"/>
                  </a:lnTo>
                  <a:lnTo>
                    <a:pt x="24817" y="54894"/>
                  </a:lnTo>
                  <a:cubicBezTo>
                    <a:pt x="25475" y="54977"/>
                    <a:pt x="26050" y="55059"/>
                    <a:pt x="26707" y="55141"/>
                  </a:cubicBezTo>
                  <a:lnTo>
                    <a:pt x="34185" y="36651"/>
                  </a:lnTo>
                  <a:lnTo>
                    <a:pt x="52839" y="30241"/>
                  </a:lnTo>
                  <a:lnTo>
                    <a:pt x="52839" y="30241"/>
                  </a:lnTo>
                  <a:lnTo>
                    <a:pt x="42485" y="55881"/>
                  </a:lnTo>
                  <a:lnTo>
                    <a:pt x="44540" y="55798"/>
                  </a:lnTo>
                  <a:lnTo>
                    <a:pt x="55058" y="29420"/>
                  </a:lnTo>
                  <a:lnTo>
                    <a:pt x="70672" y="24160"/>
                  </a:lnTo>
                  <a:lnTo>
                    <a:pt x="58920" y="53251"/>
                  </a:lnTo>
                  <a:cubicBezTo>
                    <a:pt x="58838" y="53333"/>
                    <a:pt x="58838" y="53415"/>
                    <a:pt x="58838" y="53497"/>
                  </a:cubicBezTo>
                  <a:cubicBezTo>
                    <a:pt x="59578" y="53333"/>
                    <a:pt x="60235" y="53087"/>
                    <a:pt x="60975" y="52922"/>
                  </a:cubicBezTo>
                  <a:lnTo>
                    <a:pt x="72973" y="23339"/>
                  </a:lnTo>
                  <a:lnTo>
                    <a:pt x="92284" y="16682"/>
                  </a:lnTo>
                  <a:lnTo>
                    <a:pt x="92284" y="16682"/>
                  </a:lnTo>
                  <a:lnTo>
                    <a:pt x="81272" y="44047"/>
                  </a:lnTo>
                  <a:cubicBezTo>
                    <a:pt x="82094" y="43554"/>
                    <a:pt x="82998" y="42979"/>
                    <a:pt x="83902" y="42404"/>
                  </a:cubicBezTo>
                  <a:lnTo>
                    <a:pt x="94585" y="15943"/>
                  </a:lnTo>
                  <a:lnTo>
                    <a:pt x="116362" y="8465"/>
                  </a:lnTo>
                  <a:cubicBezTo>
                    <a:pt x="116608" y="8136"/>
                    <a:pt x="116855" y="7807"/>
                    <a:pt x="117019" y="7396"/>
                  </a:cubicBezTo>
                  <a:cubicBezTo>
                    <a:pt x="117019" y="7396"/>
                    <a:pt x="116608" y="7150"/>
                    <a:pt x="115704" y="6739"/>
                  </a:cubicBezTo>
                  <a:lnTo>
                    <a:pt x="106994" y="9780"/>
                  </a:lnTo>
                  <a:cubicBezTo>
                    <a:pt x="106911" y="9615"/>
                    <a:pt x="106829" y="9533"/>
                    <a:pt x="106665" y="9451"/>
                  </a:cubicBezTo>
                  <a:lnTo>
                    <a:pt x="89983" y="329"/>
                  </a:lnTo>
                  <a:cubicBezTo>
                    <a:pt x="88586" y="165"/>
                    <a:pt x="87025" y="83"/>
                    <a:pt x="8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 flipH="1">
              <a:off x="-74523" y="901944"/>
              <a:ext cx="1037480" cy="1151921"/>
            </a:xfrm>
            <a:custGeom>
              <a:avLst/>
              <a:gdLst/>
              <a:ahLst/>
              <a:cxnLst/>
              <a:rect l="l" t="t" r="r" b="b"/>
              <a:pathLst>
                <a:path w="81355" h="90329" extrusionOk="0">
                  <a:moveTo>
                    <a:pt x="37883" y="4782"/>
                  </a:moveTo>
                  <a:lnTo>
                    <a:pt x="37883" y="4782"/>
                  </a:lnTo>
                  <a:cubicBezTo>
                    <a:pt x="71411" y="45378"/>
                    <a:pt x="47580" y="78084"/>
                    <a:pt x="41170" y="85480"/>
                  </a:cubicBezTo>
                  <a:cubicBezTo>
                    <a:pt x="9697" y="44720"/>
                    <a:pt x="31720" y="12343"/>
                    <a:pt x="37883" y="4782"/>
                  </a:cubicBezTo>
                  <a:close/>
                  <a:moveTo>
                    <a:pt x="37747" y="0"/>
                  </a:moveTo>
                  <a:cubicBezTo>
                    <a:pt x="37264" y="0"/>
                    <a:pt x="36844" y="234"/>
                    <a:pt x="36486" y="591"/>
                  </a:cubicBezTo>
                  <a:cubicBezTo>
                    <a:pt x="36158" y="920"/>
                    <a:pt x="0" y="40447"/>
                    <a:pt x="39527" y="89589"/>
                  </a:cubicBezTo>
                  <a:cubicBezTo>
                    <a:pt x="39856" y="89999"/>
                    <a:pt x="40349" y="90246"/>
                    <a:pt x="40924" y="90328"/>
                  </a:cubicBezTo>
                  <a:lnTo>
                    <a:pt x="41006" y="90328"/>
                  </a:lnTo>
                  <a:cubicBezTo>
                    <a:pt x="41581" y="90328"/>
                    <a:pt x="42074" y="90082"/>
                    <a:pt x="42403" y="89753"/>
                  </a:cubicBezTo>
                  <a:cubicBezTo>
                    <a:pt x="42732" y="89342"/>
                    <a:pt x="81355" y="49569"/>
                    <a:pt x="39363" y="674"/>
                  </a:cubicBezTo>
                  <a:cubicBezTo>
                    <a:pt x="38952" y="263"/>
                    <a:pt x="38459" y="16"/>
                    <a:pt x="37966" y="16"/>
                  </a:cubicBezTo>
                  <a:cubicBezTo>
                    <a:pt x="37891" y="6"/>
                    <a:pt x="37818" y="0"/>
                    <a:pt x="3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 flipH="1">
              <a:off x="234623" y="925205"/>
              <a:ext cx="435957" cy="1103499"/>
            </a:xfrm>
            <a:custGeom>
              <a:avLst/>
              <a:gdLst/>
              <a:ahLst/>
              <a:cxnLst/>
              <a:rect l="l" t="t" r="r" b="b"/>
              <a:pathLst>
                <a:path w="34186" h="86532" extrusionOk="0">
                  <a:moveTo>
                    <a:pt x="14956" y="0"/>
                  </a:moveTo>
                  <a:cubicBezTo>
                    <a:pt x="14956" y="0"/>
                    <a:pt x="14710" y="329"/>
                    <a:pt x="14299" y="822"/>
                  </a:cubicBezTo>
                  <a:lnTo>
                    <a:pt x="14545" y="7232"/>
                  </a:lnTo>
                  <a:cubicBezTo>
                    <a:pt x="14463" y="7314"/>
                    <a:pt x="14381" y="7314"/>
                    <a:pt x="14299" y="7396"/>
                  </a:cubicBezTo>
                  <a:lnTo>
                    <a:pt x="4767" y="16764"/>
                  </a:lnTo>
                  <a:cubicBezTo>
                    <a:pt x="4356" y="17668"/>
                    <a:pt x="4027" y="18654"/>
                    <a:pt x="3616" y="19722"/>
                  </a:cubicBezTo>
                  <a:lnTo>
                    <a:pt x="14545" y="8957"/>
                  </a:lnTo>
                  <a:lnTo>
                    <a:pt x="15121" y="23092"/>
                  </a:lnTo>
                  <a:lnTo>
                    <a:pt x="15039" y="23092"/>
                  </a:lnTo>
                  <a:lnTo>
                    <a:pt x="0" y="37883"/>
                  </a:lnTo>
                  <a:lnTo>
                    <a:pt x="0" y="39774"/>
                  </a:lnTo>
                  <a:lnTo>
                    <a:pt x="15203" y="24735"/>
                  </a:lnTo>
                  <a:lnTo>
                    <a:pt x="15449" y="32624"/>
                  </a:lnTo>
                  <a:cubicBezTo>
                    <a:pt x="15367" y="32789"/>
                    <a:pt x="15367" y="32871"/>
                    <a:pt x="15367" y="33035"/>
                  </a:cubicBezTo>
                  <a:cubicBezTo>
                    <a:pt x="15367" y="33199"/>
                    <a:pt x="15449" y="33364"/>
                    <a:pt x="15532" y="33446"/>
                  </a:cubicBezTo>
                  <a:lnTo>
                    <a:pt x="15696" y="38212"/>
                  </a:lnTo>
                  <a:lnTo>
                    <a:pt x="1151" y="52511"/>
                  </a:lnTo>
                  <a:cubicBezTo>
                    <a:pt x="1233" y="53004"/>
                    <a:pt x="1397" y="53579"/>
                    <a:pt x="1479" y="53990"/>
                  </a:cubicBezTo>
                  <a:lnTo>
                    <a:pt x="15778" y="39938"/>
                  </a:lnTo>
                  <a:lnTo>
                    <a:pt x="16271" y="52511"/>
                  </a:lnTo>
                  <a:cubicBezTo>
                    <a:pt x="16107" y="52593"/>
                    <a:pt x="16025" y="52593"/>
                    <a:pt x="15942" y="52675"/>
                  </a:cubicBezTo>
                  <a:lnTo>
                    <a:pt x="4602" y="63933"/>
                  </a:lnTo>
                  <a:cubicBezTo>
                    <a:pt x="4767" y="64344"/>
                    <a:pt x="4931" y="64755"/>
                    <a:pt x="5095" y="65166"/>
                  </a:cubicBezTo>
                  <a:lnTo>
                    <a:pt x="16271" y="54154"/>
                  </a:lnTo>
                  <a:lnTo>
                    <a:pt x="16846" y="68289"/>
                  </a:lnTo>
                  <a:lnTo>
                    <a:pt x="16764" y="68289"/>
                  </a:lnTo>
                  <a:lnTo>
                    <a:pt x="10026" y="74945"/>
                  </a:lnTo>
                  <a:cubicBezTo>
                    <a:pt x="10272" y="75274"/>
                    <a:pt x="10519" y="75685"/>
                    <a:pt x="10683" y="76096"/>
                  </a:cubicBezTo>
                  <a:lnTo>
                    <a:pt x="16846" y="69932"/>
                  </a:lnTo>
                  <a:lnTo>
                    <a:pt x="17504" y="85792"/>
                  </a:lnTo>
                  <a:lnTo>
                    <a:pt x="18079" y="86532"/>
                  </a:lnTo>
                  <a:cubicBezTo>
                    <a:pt x="18079" y="86532"/>
                    <a:pt x="18326" y="86285"/>
                    <a:pt x="18736" y="85792"/>
                  </a:cubicBezTo>
                  <a:lnTo>
                    <a:pt x="17915" y="63194"/>
                  </a:lnTo>
                  <a:lnTo>
                    <a:pt x="28187" y="71411"/>
                  </a:lnTo>
                  <a:cubicBezTo>
                    <a:pt x="28351" y="71083"/>
                    <a:pt x="28598" y="70672"/>
                    <a:pt x="28762" y="70261"/>
                  </a:cubicBezTo>
                  <a:lnTo>
                    <a:pt x="17833" y="61468"/>
                  </a:lnTo>
                  <a:lnTo>
                    <a:pt x="17339" y="47662"/>
                  </a:lnTo>
                  <a:lnTo>
                    <a:pt x="32460" y="59907"/>
                  </a:lnTo>
                  <a:cubicBezTo>
                    <a:pt x="32542" y="59414"/>
                    <a:pt x="32706" y="59003"/>
                    <a:pt x="32789" y="58510"/>
                  </a:cubicBezTo>
                  <a:lnTo>
                    <a:pt x="17257" y="46019"/>
                  </a:lnTo>
                  <a:lnTo>
                    <a:pt x="16846" y="34514"/>
                  </a:lnTo>
                  <a:lnTo>
                    <a:pt x="34021" y="48320"/>
                  </a:lnTo>
                  <a:cubicBezTo>
                    <a:pt x="34021" y="48320"/>
                    <a:pt x="34103" y="48402"/>
                    <a:pt x="34186" y="48402"/>
                  </a:cubicBezTo>
                  <a:cubicBezTo>
                    <a:pt x="34186" y="47827"/>
                    <a:pt x="34186" y="47334"/>
                    <a:pt x="34186" y="46841"/>
                  </a:cubicBezTo>
                  <a:lnTo>
                    <a:pt x="16764" y="32871"/>
                  </a:lnTo>
                  <a:lnTo>
                    <a:pt x="16189" y="18572"/>
                  </a:lnTo>
                  <a:lnTo>
                    <a:pt x="32378" y="31474"/>
                  </a:lnTo>
                  <a:cubicBezTo>
                    <a:pt x="32213" y="30734"/>
                    <a:pt x="31967" y="30077"/>
                    <a:pt x="31802" y="29337"/>
                  </a:cubicBezTo>
                  <a:lnTo>
                    <a:pt x="16189" y="16846"/>
                  </a:lnTo>
                  <a:lnTo>
                    <a:pt x="15532" y="740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 flipH="1">
              <a:off x="102886" y="421741"/>
              <a:ext cx="1853831" cy="2506721"/>
            </a:xfrm>
            <a:custGeom>
              <a:avLst/>
              <a:gdLst/>
              <a:ahLst/>
              <a:cxnLst/>
              <a:rect l="l" t="t" r="r" b="b"/>
              <a:pathLst>
                <a:path w="145370" h="196567" extrusionOk="0">
                  <a:moveTo>
                    <a:pt x="142987" y="0"/>
                  </a:moveTo>
                  <a:cubicBezTo>
                    <a:pt x="117183" y="19229"/>
                    <a:pt x="93024" y="40595"/>
                    <a:pt x="70754" y="63769"/>
                  </a:cubicBezTo>
                  <a:cubicBezTo>
                    <a:pt x="23009" y="113814"/>
                    <a:pt x="0" y="158518"/>
                    <a:pt x="2383" y="196566"/>
                  </a:cubicBezTo>
                  <a:lnTo>
                    <a:pt x="2383" y="196566"/>
                  </a:lnTo>
                  <a:lnTo>
                    <a:pt x="6492" y="196237"/>
                  </a:lnTo>
                  <a:cubicBezTo>
                    <a:pt x="3616" y="150383"/>
                    <a:pt x="41499" y="100502"/>
                    <a:pt x="73712" y="66645"/>
                  </a:cubicBezTo>
                  <a:cubicBezTo>
                    <a:pt x="95818" y="43636"/>
                    <a:pt x="119813" y="22434"/>
                    <a:pt x="145370" y="3369"/>
                  </a:cubicBezTo>
                  <a:lnTo>
                    <a:pt x="142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 flipH="1">
              <a:off x="1195916" y="1596501"/>
              <a:ext cx="223209" cy="223209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0" y="3206"/>
                    <a:pt x="0" y="7150"/>
                  </a:cubicBezTo>
                  <a:cubicBezTo>
                    <a:pt x="0" y="11177"/>
                    <a:pt x="3205" y="14382"/>
                    <a:pt x="7232" y="14382"/>
                  </a:cubicBezTo>
                  <a:cubicBezTo>
                    <a:pt x="11176" y="14382"/>
                    <a:pt x="14381" y="11177"/>
                    <a:pt x="14381" y="7150"/>
                  </a:cubicBezTo>
                  <a:cubicBezTo>
                    <a:pt x="14381" y="3206"/>
                    <a:pt x="11176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 flipH="1">
              <a:off x="1287071" y="1399475"/>
              <a:ext cx="223220" cy="223233"/>
            </a:xfrm>
            <a:custGeom>
              <a:avLst/>
              <a:gdLst/>
              <a:ahLst/>
              <a:cxnLst/>
              <a:rect l="l" t="t" r="r" b="b"/>
              <a:pathLst>
                <a:path w="17504" h="17505" extrusionOk="0">
                  <a:moveTo>
                    <a:pt x="8711" y="1"/>
                  </a:moveTo>
                  <a:cubicBezTo>
                    <a:pt x="3945" y="1"/>
                    <a:pt x="0" y="3945"/>
                    <a:pt x="0" y="8794"/>
                  </a:cubicBezTo>
                  <a:cubicBezTo>
                    <a:pt x="0" y="13560"/>
                    <a:pt x="3945" y="17504"/>
                    <a:pt x="8711" y="17504"/>
                  </a:cubicBezTo>
                  <a:cubicBezTo>
                    <a:pt x="13559" y="17504"/>
                    <a:pt x="17504" y="13560"/>
                    <a:pt x="17504" y="8794"/>
                  </a:cubicBezTo>
                  <a:cubicBezTo>
                    <a:pt x="17504" y="3945"/>
                    <a:pt x="13559" y="1"/>
                    <a:pt x="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 flipH="1">
              <a:off x="1845339" y="2463637"/>
              <a:ext cx="223233" cy="223220"/>
            </a:xfrm>
            <a:custGeom>
              <a:avLst/>
              <a:gdLst/>
              <a:ahLst/>
              <a:cxnLst/>
              <a:rect l="l" t="t" r="r" b="b"/>
              <a:pathLst>
                <a:path w="17505" h="17504" extrusionOk="0">
                  <a:moveTo>
                    <a:pt x="8711" y="0"/>
                  </a:moveTo>
                  <a:cubicBezTo>
                    <a:pt x="3945" y="0"/>
                    <a:pt x="1" y="3945"/>
                    <a:pt x="1" y="8793"/>
                  </a:cubicBezTo>
                  <a:cubicBezTo>
                    <a:pt x="1" y="13559"/>
                    <a:pt x="3945" y="17504"/>
                    <a:pt x="8711" y="17504"/>
                  </a:cubicBezTo>
                  <a:cubicBezTo>
                    <a:pt x="13560" y="17504"/>
                    <a:pt x="17504" y="13559"/>
                    <a:pt x="17504" y="8793"/>
                  </a:cubicBezTo>
                  <a:cubicBezTo>
                    <a:pt x="17504" y="3945"/>
                    <a:pt x="13560" y="0"/>
                    <a:pt x="8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 flipH="1">
              <a:off x="1431684" y="1596489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1" y="3206"/>
                    <a:pt x="1" y="7150"/>
                  </a:cubicBezTo>
                  <a:cubicBezTo>
                    <a:pt x="1" y="11177"/>
                    <a:pt x="3205" y="14382"/>
                    <a:pt x="7232" y="14382"/>
                  </a:cubicBezTo>
                  <a:cubicBezTo>
                    <a:pt x="11177" y="14382"/>
                    <a:pt x="14381" y="11177"/>
                    <a:pt x="14381" y="7150"/>
                  </a:cubicBezTo>
                  <a:cubicBezTo>
                    <a:pt x="14381" y="3206"/>
                    <a:pt x="11177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 flipH="1">
              <a:off x="1575252" y="2133050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5" y="0"/>
                  </a:moveTo>
                  <a:cubicBezTo>
                    <a:pt x="2301" y="0"/>
                    <a:pt x="0" y="2301"/>
                    <a:pt x="0" y="5177"/>
                  </a:cubicBezTo>
                  <a:cubicBezTo>
                    <a:pt x="0" y="7971"/>
                    <a:pt x="2301" y="10272"/>
                    <a:pt x="5095" y="10272"/>
                  </a:cubicBezTo>
                  <a:cubicBezTo>
                    <a:pt x="7971" y="10272"/>
                    <a:pt x="10272" y="7971"/>
                    <a:pt x="10272" y="5177"/>
                  </a:cubicBezTo>
                  <a:cubicBezTo>
                    <a:pt x="10272" y="2301"/>
                    <a:pt x="7971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 flipH="1">
              <a:off x="1169697" y="1465495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8" y="1"/>
                  </a:moveTo>
                  <a:cubicBezTo>
                    <a:pt x="2301" y="1"/>
                    <a:pt x="0" y="2302"/>
                    <a:pt x="0" y="5096"/>
                  </a:cubicBezTo>
                  <a:cubicBezTo>
                    <a:pt x="0" y="7972"/>
                    <a:pt x="2301" y="10273"/>
                    <a:pt x="5178" y="10273"/>
                  </a:cubicBezTo>
                  <a:cubicBezTo>
                    <a:pt x="7972" y="10273"/>
                    <a:pt x="10273" y="7972"/>
                    <a:pt x="10273" y="5096"/>
                  </a:cubicBezTo>
                  <a:cubicBezTo>
                    <a:pt x="10273" y="2302"/>
                    <a:pt x="7972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 flipH="1">
              <a:off x="1772265" y="2723044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7" y="1"/>
                  </a:moveTo>
                  <a:cubicBezTo>
                    <a:pt x="2301" y="1"/>
                    <a:pt x="0" y="2301"/>
                    <a:pt x="0" y="5095"/>
                  </a:cubicBezTo>
                  <a:cubicBezTo>
                    <a:pt x="0" y="7972"/>
                    <a:pt x="2301" y="10273"/>
                    <a:pt x="5177" y="10273"/>
                  </a:cubicBezTo>
                  <a:cubicBezTo>
                    <a:pt x="7971" y="10273"/>
                    <a:pt x="10272" y="7972"/>
                    <a:pt x="10272" y="5095"/>
                  </a:cubicBezTo>
                  <a:cubicBezTo>
                    <a:pt x="10272" y="2301"/>
                    <a:pt x="7971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 flipH="1">
              <a:off x="1746071" y="2120476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 flipH="1">
              <a:off x="1680052" y="2002056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6" y="0"/>
                  </a:moveTo>
                  <a:cubicBezTo>
                    <a:pt x="2302" y="0"/>
                    <a:pt x="1" y="2301"/>
                    <a:pt x="1" y="5177"/>
                  </a:cubicBezTo>
                  <a:cubicBezTo>
                    <a:pt x="1" y="7971"/>
                    <a:pt x="2302" y="10272"/>
                    <a:pt x="5096" y="10272"/>
                  </a:cubicBezTo>
                  <a:cubicBezTo>
                    <a:pt x="7972" y="10272"/>
                    <a:pt x="10273" y="7971"/>
                    <a:pt x="10273" y="5177"/>
                  </a:cubicBezTo>
                  <a:cubicBezTo>
                    <a:pt x="10273" y="2301"/>
                    <a:pt x="7972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 flipH="1">
              <a:off x="1615078" y="2251470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 flipH="1">
              <a:off x="1889639" y="2723044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150" y="1"/>
                  </a:moveTo>
                  <a:cubicBezTo>
                    <a:pt x="3205" y="1"/>
                    <a:pt x="1" y="3205"/>
                    <a:pt x="1" y="7150"/>
                  </a:cubicBezTo>
                  <a:cubicBezTo>
                    <a:pt x="1" y="11177"/>
                    <a:pt x="3205" y="14381"/>
                    <a:pt x="7150" y="14381"/>
                  </a:cubicBezTo>
                  <a:cubicBezTo>
                    <a:pt x="11094" y="14381"/>
                    <a:pt x="14381" y="11177"/>
                    <a:pt x="14381" y="7150"/>
                  </a:cubicBezTo>
                  <a:cubicBezTo>
                    <a:pt x="14381" y="3205"/>
                    <a:pt x="110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 flipH="1">
              <a:off x="1772292" y="2880252"/>
              <a:ext cx="223209" cy="223229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5" y="0"/>
                    <a:pt x="0" y="3205"/>
                    <a:pt x="0" y="7149"/>
                  </a:cubicBezTo>
                  <a:cubicBezTo>
                    <a:pt x="0" y="11176"/>
                    <a:pt x="3205" y="14381"/>
                    <a:pt x="7232" y="14381"/>
                  </a:cubicBezTo>
                  <a:cubicBezTo>
                    <a:pt x="11176" y="14381"/>
                    <a:pt x="14381" y="11176"/>
                    <a:pt x="14381" y="7149"/>
                  </a:cubicBezTo>
                  <a:cubicBezTo>
                    <a:pt x="14381" y="3205"/>
                    <a:pt x="11176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37"/>
          <p:cNvGrpSpPr/>
          <p:nvPr/>
        </p:nvGrpSpPr>
        <p:grpSpPr>
          <a:xfrm>
            <a:off x="7124197" y="3395707"/>
            <a:ext cx="1752015" cy="1513091"/>
            <a:chOff x="6968629" y="2820053"/>
            <a:chExt cx="2063622" cy="1782204"/>
          </a:xfrm>
        </p:grpSpPr>
        <p:sp>
          <p:nvSpPr>
            <p:cNvPr id="697" name="Google Shape;697;p37"/>
            <p:cNvSpPr/>
            <p:nvPr/>
          </p:nvSpPr>
          <p:spPr>
            <a:xfrm>
              <a:off x="6968629" y="2820053"/>
              <a:ext cx="1690423" cy="666402"/>
            </a:xfrm>
            <a:custGeom>
              <a:avLst/>
              <a:gdLst/>
              <a:ahLst/>
              <a:cxnLst/>
              <a:rect l="l" t="t" r="r" b="b"/>
              <a:pathLst>
                <a:path w="45898" h="18094" extrusionOk="0">
                  <a:moveTo>
                    <a:pt x="23305" y="1"/>
                  </a:moveTo>
                  <a:cubicBezTo>
                    <a:pt x="16596" y="1"/>
                    <a:pt x="8689" y="2271"/>
                    <a:pt x="1" y="9010"/>
                  </a:cubicBezTo>
                  <a:cubicBezTo>
                    <a:pt x="1" y="9010"/>
                    <a:pt x="8735" y="18093"/>
                    <a:pt x="22598" y="18093"/>
                  </a:cubicBezTo>
                  <a:cubicBezTo>
                    <a:pt x="29301" y="18093"/>
                    <a:pt x="37204" y="15969"/>
                    <a:pt x="45898" y="9668"/>
                  </a:cubicBezTo>
                  <a:cubicBezTo>
                    <a:pt x="45898" y="9668"/>
                    <a:pt x="37151" y="1"/>
                    <a:pt x="23305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8634818" y="3220469"/>
              <a:ext cx="8103" cy="12154"/>
            </a:xfrm>
            <a:custGeom>
              <a:avLst/>
              <a:gdLst/>
              <a:ahLst/>
              <a:cxnLst/>
              <a:rect l="l" t="t" r="r" b="b"/>
              <a:pathLst>
                <a:path w="220" h="330" extrusionOk="0">
                  <a:moveTo>
                    <a:pt x="1" y="0"/>
                  </a:moveTo>
                  <a:cubicBezTo>
                    <a:pt x="56" y="110"/>
                    <a:pt x="165" y="220"/>
                    <a:pt x="220" y="329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3B5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6970655" y="3228535"/>
              <a:ext cx="1674292" cy="1373722"/>
            </a:xfrm>
            <a:custGeom>
              <a:avLst/>
              <a:gdLst/>
              <a:ahLst/>
              <a:cxnLst/>
              <a:rect l="l" t="t" r="r" b="b"/>
              <a:pathLst>
                <a:path w="45460" h="37299" extrusionOk="0">
                  <a:moveTo>
                    <a:pt x="1" y="1"/>
                  </a:moveTo>
                  <a:lnTo>
                    <a:pt x="1" y="19663"/>
                  </a:lnTo>
                  <a:cubicBezTo>
                    <a:pt x="1" y="29412"/>
                    <a:pt x="7887" y="37299"/>
                    <a:pt x="17636" y="37299"/>
                  </a:cubicBezTo>
                  <a:lnTo>
                    <a:pt x="25304" y="37299"/>
                  </a:lnTo>
                  <a:cubicBezTo>
                    <a:pt x="36423" y="37299"/>
                    <a:pt x="45460" y="28317"/>
                    <a:pt x="45460" y="17198"/>
                  </a:cubicBezTo>
                  <a:lnTo>
                    <a:pt x="45460" y="822"/>
                  </a:lnTo>
                  <a:cubicBezTo>
                    <a:pt x="36912" y="6901"/>
                    <a:pt x="29139" y="8959"/>
                    <a:pt x="22531" y="8959"/>
                  </a:cubicBezTo>
                  <a:cubicBezTo>
                    <a:pt x="9490" y="8959"/>
                    <a:pt x="982" y="94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6968629" y="2823073"/>
              <a:ext cx="1690423" cy="661688"/>
            </a:xfrm>
            <a:custGeom>
              <a:avLst/>
              <a:gdLst/>
              <a:ahLst/>
              <a:cxnLst/>
              <a:rect l="l" t="t" r="r" b="b"/>
              <a:pathLst>
                <a:path w="45898" h="17966" extrusionOk="0">
                  <a:moveTo>
                    <a:pt x="25304" y="1"/>
                  </a:moveTo>
                  <a:lnTo>
                    <a:pt x="17418" y="8819"/>
                  </a:lnTo>
                  <a:lnTo>
                    <a:pt x="9805" y="8764"/>
                  </a:lnTo>
                  <a:lnTo>
                    <a:pt x="17089" y="548"/>
                  </a:lnTo>
                  <a:lnTo>
                    <a:pt x="17089" y="548"/>
                  </a:lnTo>
                  <a:cubicBezTo>
                    <a:pt x="16706" y="603"/>
                    <a:pt x="16322" y="713"/>
                    <a:pt x="15939" y="822"/>
                  </a:cubicBezTo>
                  <a:lnTo>
                    <a:pt x="8928" y="8764"/>
                  </a:lnTo>
                  <a:lnTo>
                    <a:pt x="384" y="8654"/>
                  </a:lnTo>
                  <a:lnTo>
                    <a:pt x="1" y="8928"/>
                  </a:lnTo>
                  <a:cubicBezTo>
                    <a:pt x="1" y="8928"/>
                    <a:pt x="165" y="9093"/>
                    <a:pt x="384" y="9312"/>
                  </a:cubicBezTo>
                  <a:lnTo>
                    <a:pt x="3835" y="9366"/>
                  </a:lnTo>
                  <a:cubicBezTo>
                    <a:pt x="3835" y="9421"/>
                    <a:pt x="3889" y="9476"/>
                    <a:pt x="3889" y="9476"/>
                  </a:cubicBezTo>
                  <a:lnTo>
                    <a:pt x="8600" y="14789"/>
                  </a:lnTo>
                  <a:cubicBezTo>
                    <a:pt x="9093" y="15008"/>
                    <a:pt x="9585" y="15227"/>
                    <a:pt x="10133" y="15446"/>
                  </a:cubicBezTo>
                  <a:lnTo>
                    <a:pt x="4711" y="9366"/>
                  </a:lnTo>
                  <a:lnTo>
                    <a:pt x="12214" y="9476"/>
                  </a:lnTo>
                  <a:lnTo>
                    <a:pt x="19663" y="17856"/>
                  </a:lnTo>
                  <a:lnTo>
                    <a:pt x="20594" y="17965"/>
                  </a:lnTo>
                  <a:lnTo>
                    <a:pt x="13091" y="9531"/>
                  </a:lnTo>
                  <a:lnTo>
                    <a:pt x="17253" y="9531"/>
                  </a:lnTo>
                  <a:cubicBezTo>
                    <a:pt x="17308" y="9531"/>
                    <a:pt x="17418" y="9586"/>
                    <a:pt x="17472" y="9586"/>
                  </a:cubicBezTo>
                  <a:cubicBezTo>
                    <a:pt x="17582" y="9586"/>
                    <a:pt x="17637" y="9531"/>
                    <a:pt x="17691" y="9531"/>
                  </a:cubicBezTo>
                  <a:lnTo>
                    <a:pt x="20211" y="9531"/>
                  </a:lnTo>
                  <a:lnTo>
                    <a:pt x="27441" y="17637"/>
                  </a:lnTo>
                  <a:lnTo>
                    <a:pt x="28207" y="17527"/>
                  </a:lnTo>
                  <a:lnTo>
                    <a:pt x="21142" y="9586"/>
                  </a:lnTo>
                  <a:lnTo>
                    <a:pt x="27824" y="9640"/>
                  </a:lnTo>
                  <a:cubicBezTo>
                    <a:pt x="27824" y="9695"/>
                    <a:pt x="27879" y="9750"/>
                    <a:pt x="27879" y="9805"/>
                  </a:cubicBezTo>
                  <a:lnTo>
                    <a:pt x="33520" y="16158"/>
                  </a:lnTo>
                  <a:cubicBezTo>
                    <a:pt x="33739" y="16048"/>
                    <a:pt x="34013" y="15994"/>
                    <a:pt x="34232" y="15884"/>
                  </a:cubicBezTo>
                  <a:lnTo>
                    <a:pt x="28700" y="9695"/>
                  </a:lnTo>
                  <a:lnTo>
                    <a:pt x="36149" y="9750"/>
                  </a:lnTo>
                  <a:lnTo>
                    <a:pt x="36149" y="9805"/>
                  </a:lnTo>
                  <a:lnTo>
                    <a:pt x="39490" y="13529"/>
                  </a:lnTo>
                  <a:lnTo>
                    <a:pt x="40147" y="13200"/>
                  </a:lnTo>
                  <a:lnTo>
                    <a:pt x="37080" y="9805"/>
                  </a:lnTo>
                  <a:lnTo>
                    <a:pt x="45460" y="9914"/>
                  </a:lnTo>
                  <a:lnTo>
                    <a:pt x="45898" y="9586"/>
                  </a:lnTo>
                  <a:lnTo>
                    <a:pt x="45515" y="9202"/>
                  </a:lnTo>
                  <a:lnTo>
                    <a:pt x="33575" y="9038"/>
                  </a:lnTo>
                  <a:lnTo>
                    <a:pt x="38230" y="3835"/>
                  </a:lnTo>
                  <a:lnTo>
                    <a:pt x="37628" y="3506"/>
                  </a:lnTo>
                  <a:lnTo>
                    <a:pt x="32698" y="9038"/>
                  </a:lnTo>
                  <a:lnTo>
                    <a:pt x="25359" y="8928"/>
                  </a:lnTo>
                  <a:lnTo>
                    <a:pt x="32205" y="1260"/>
                  </a:lnTo>
                  <a:lnTo>
                    <a:pt x="31493" y="1041"/>
                  </a:lnTo>
                  <a:lnTo>
                    <a:pt x="24428" y="8928"/>
                  </a:lnTo>
                  <a:lnTo>
                    <a:pt x="18294" y="8874"/>
                  </a:lnTo>
                  <a:lnTo>
                    <a:pt x="26071" y="165"/>
                  </a:lnTo>
                  <a:cubicBezTo>
                    <a:pt x="26071" y="110"/>
                    <a:pt x="26071" y="110"/>
                    <a:pt x="26126" y="56"/>
                  </a:cubicBezTo>
                  <a:cubicBezTo>
                    <a:pt x="25852" y="56"/>
                    <a:pt x="25578" y="1"/>
                    <a:pt x="25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8281840" y="3349558"/>
              <a:ext cx="750411" cy="774645"/>
            </a:xfrm>
            <a:custGeom>
              <a:avLst/>
              <a:gdLst/>
              <a:ahLst/>
              <a:cxnLst/>
              <a:rect l="l" t="t" r="r" b="b"/>
              <a:pathLst>
                <a:path w="20375" h="21033" extrusionOk="0">
                  <a:moveTo>
                    <a:pt x="9845" y="4152"/>
                  </a:moveTo>
                  <a:cubicBezTo>
                    <a:pt x="9976" y="4152"/>
                    <a:pt x="10108" y="4156"/>
                    <a:pt x="10242" y="4163"/>
                  </a:cubicBezTo>
                  <a:cubicBezTo>
                    <a:pt x="13638" y="4273"/>
                    <a:pt x="16321" y="7121"/>
                    <a:pt x="16267" y="10517"/>
                  </a:cubicBezTo>
                  <a:cubicBezTo>
                    <a:pt x="16267" y="14393"/>
                    <a:pt x="13116" y="16927"/>
                    <a:pt x="9833" y="16927"/>
                  </a:cubicBezTo>
                  <a:cubicBezTo>
                    <a:pt x="8199" y="16927"/>
                    <a:pt x="6532" y="16299"/>
                    <a:pt x="5203" y="14898"/>
                  </a:cubicBezTo>
                  <a:cubicBezTo>
                    <a:pt x="1351" y="10779"/>
                    <a:pt x="4345" y="4152"/>
                    <a:pt x="9845" y="4152"/>
                  </a:cubicBezTo>
                  <a:close/>
                  <a:moveTo>
                    <a:pt x="10242" y="1"/>
                  </a:moveTo>
                  <a:cubicBezTo>
                    <a:pt x="4546" y="110"/>
                    <a:pt x="0" y="4821"/>
                    <a:pt x="110" y="10517"/>
                  </a:cubicBezTo>
                  <a:cubicBezTo>
                    <a:pt x="110" y="16322"/>
                    <a:pt x="4655" y="21032"/>
                    <a:pt x="10242" y="21032"/>
                  </a:cubicBezTo>
                  <a:cubicBezTo>
                    <a:pt x="15883" y="21032"/>
                    <a:pt x="20374" y="16322"/>
                    <a:pt x="20374" y="10517"/>
                  </a:cubicBezTo>
                  <a:cubicBezTo>
                    <a:pt x="20374" y="4711"/>
                    <a:pt x="15829" y="1"/>
                    <a:pt x="10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1F5E7-42F8-6532-AFDA-417C4F7C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44249"/>
            <a:ext cx="8625840" cy="48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C3159-A396-52D4-E532-F0A2A96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739866"/>
            <a:ext cx="7914640" cy="201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5705-6652-030F-7C92-4F4BB145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" y="2867130"/>
            <a:ext cx="7914640" cy="20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C6692-A06A-0BD2-50D9-A8F22318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19173"/>
            <a:ext cx="8514080" cy="539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F73DF-FAFA-FF35-132D-89599288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" y="868680"/>
            <a:ext cx="5406073" cy="19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8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/>
          <p:nvPr/>
        </p:nvSpPr>
        <p:spPr>
          <a:xfrm>
            <a:off x="7039075" y="539500"/>
            <a:ext cx="1391700" cy="139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393025" y="-412325"/>
            <a:ext cx="2062500" cy="206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4217250" y="1423475"/>
            <a:ext cx="1654500" cy="16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 txBox="1">
            <a:spLocks noGrp="1"/>
          </p:cNvSpPr>
          <p:nvPr>
            <p:ph type="title"/>
          </p:nvPr>
        </p:nvSpPr>
        <p:spPr>
          <a:xfrm>
            <a:off x="713325" y="3301187"/>
            <a:ext cx="77178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 (EDA)</a:t>
            </a: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 idx="2"/>
          </p:nvPr>
        </p:nvSpPr>
        <p:spPr>
          <a:xfrm>
            <a:off x="3317150" y="2079388"/>
            <a:ext cx="2510100" cy="13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48" name="Google Shape;748;p40"/>
          <p:cNvGrpSpPr/>
          <p:nvPr/>
        </p:nvGrpSpPr>
        <p:grpSpPr>
          <a:xfrm flipH="1">
            <a:off x="6633054" y="-44133"/>
            <a:ext cx="2302664" cy="2681740"/>
            <a:chOff x="-74523" y="421741"/>
            <a:chExt cx="2302664" cy="2681740"/>
          </a:xfrm>
        </p:grpSpPr>
        <p:sp>
          <p:nvSpPr>
            <p:cNvPr id="749" name="Google Shape;749;p40"/>
            <p:cNvSpPr/>
            <p:nvPr/>
          </p:nvSpPr>
          <p:spPr>
            <a:xfrm flipH="1">
              <a:off x="682398" y="596425"/>
              <a:ext cx="1545743" cy="760100"/>
            </a:xfrm>
            <a:custGeom>
              <a:avLst/>
              <a:gdLst/>
              <a:ahLst/>
              <a:cxnLst/>
              <a:rect l="l" t="t" r="r" b="b"/>
              <a:pathLst>
                <a:path w="121211" h="59604" extrusionOk="0">
                  <a:moveTo>
                    <a:pt x="82436" y="3593"/>
                  </a:moveTo>
                  <a:cubicBezTo>
                    <a:pt x="94084" y="3593"/>
                    <a:pt x="105613" y="5816"/>
                    <a:pt x="116444" y="10133"/>
                  </a:cubicBezTo>
                  <a:cubicBezTo>
                    <a:pt x="96722" y="39963"/>
                    <a:pt x="71905" y="55412"/>
                    <a:pt x="42486" y="55988"/>
                  </a:cubicBezTo>
                  <a:cubicBezTo>
                    <a:pt x="42094" y="55993"/>
                    <a:pt x="41703" y="55995"/>
                    <a:pt x="41312" y="55995"/>
                  </a:cubicBezTo>
                  <a:cubicBezTo>
                    <a:pt x="28808" y="55995"/>
                    <a:pt x="16406" y="53448"/>
                    <a:pt x="4931" y="48427"/>
                  </a:cubicBezTo>
                  <a:cubicBezTo>
                    <a:pt x="25146" y="19830"/>
                    <a:pt x="50210" y="4792"/>
                    <a:pt x="79465" y="3641"/>
                  </a:cubicBezTo>
                  <a:cubicBezTo>
                    <a:pt x="80456" y="3609"/>
                    <a:pt x="81447" y="3593"/>
                    <a:pt x="82436" y="3593"/>
                  </a:cubicBezTo>
                  <a:close/>
                  <a:moveTo>
                    <a:pt x="82796" y="0"/>
                  </a:moveTo>
                  <a:cubicBezTo>
                    <a:pt x="58796" y="0"/>
                    <a:pt x="27219" y="9238"/>
                    <a:pt x="576" y="48099"/>
                  </a:cubicBezTo>
                  <a:cubicBezTo>
                    <a:pt x="0" y="49085"/>
                    <a:pt x="247" y="50317"/>
                    <a:pt x="1315" y="50893"/>
                  </a:cubicBezTo>
                  <a:cubicBezTo>
                    <a:pt x="13642" y="56645"/>
                    <a:pt x="27119" y="59603"/>
                    <a:pt x="40760" y="59603"/>
                  </a:cubicBezTo>
                  <a:cubicBezTo>
                    <a:pt x="64755" y="59603"/>
                    <a:pt x="95489" y="49989"/>
                    <a:pt x="120800" y="10298"/>
                  </a:cubicBezTo>
                  <a:cubicBezTo>
                    <a:pt x="121128" y="9887"/>
                    <a:pt x="121210" y="9311"/>
                    <a:pt x="121046" y="8818"/>
                  </a:cubicBezTo>
                  <a:cubicBezTo>
                    <a:pt x="120882" y="8243"/>
                    <a:pt x="120553" y="7832"/>
                    <a:pt x="120060" y="7586"/>
                  </a:cubicBezTo>
                  <a:cubicBezTo>
                    <a:pt x="119749" y="7430"/>
                    <a:pt x="104320" y="0"/>
                    <a:pt x="8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 flipH="1">
              <a:off x="708592" y="620846"/>
              <a:ext cx="1492298" cy="712622"/>
            </a:xfrm>
            <a:custGeom>
              <a:avLst/>
              <a:gdLst/>
              <a:ahLst/>
              <a:cxnLst/>
              <a:rect l="l" t="t" r="r" b="b"/>
              <a:pathLst>
                <a:path w="117020" h="55881" extrusionOk="0">
                  <a:moveTo>
                    <a:pt x="85546" y="1"/>
                  </a:moveTo>
                  <a:lnTo>
                    <a:pt x="104775" y="10519"/>
                  </a:lnTo>
                  <a:lnTo>
                    <a:pt x="85710" y="17011"/>
                  </a:lnTo>
                  <a:lnTo>
                    <a:pt x="85628" y="17011"/>
                  </a:lnTo>
                  <a:lnTo>
                    <a:pt x="59167" y="2466"/>
                  </a:lnTo>
                  <a:cubicBezTo>
                    <a:pt x="58263" y="2712"/>
                    <a:pt x="57441" y="2959"/>
                    <a:pt x="56537" y="3205"/>
                  </a:cubicBezTo>
                  <a:lnTo>
                    <a:pt x="83409" y="17833"/>
                  </a:lnTo>
                  <a:lnTo>
                    <a:pt x="72726" y="21449"/>
                  </a:lnTo>
                  <a:cubicBezTo>
                    <a:pt x="72620" y="21406"/>
                    <a:pt x="72508" y="21386"/>
                    <a:pt x="72397" y="21386"/>
                  </a:cubicBezTo>
                  <a:cubicBezTo>
                    <a:pt x="72077" y="21386"/>
                    <a:pt x="71758" y="21555"/>
                    <a:pt x="71576" y="21859"/>
                  </a:cubicBezTo>
                  <a:lnTo>
                    <a:pt x="65166" y="24078"/>
                  </a:lnTo>
                  <a:lnTo>
                    <a:pt x="39609" y="10108"/>
                  </a:lnTo>
                  <a:lnTo>
                    <a:pt x="37719" y="11094"/>
                  </a:lnTo>
                  <a:lnTo>
                    <a:pt x="62865" y="24900"/>
                  </a:lnTo>
                  <a:lnTo>
                    <a:pt x="45772" y="30735"/>
                  </a:lnTo>
                  <a:cubicBezTo>
                    <a:pt x="45690" y="30570"/>
                    <a:pt x="45608" y="30488"/>
                    <a:pt x="45526" y="30406"/>
                  </a:cubicBezTo>
                  <a:lnTo>
                    <a:pt x="25475" y="19394"/>
                  </a:lnTo>
                  <a:lnTo>
                    <a:pt x="23913" y="20709"/>
                  </a:lnTo>
                  <a:lnTo>
                    <a:pt x="43553" y="31474"/>
                  </a:lnTo>
                  <a:lnTo>
                    <a:pt x="24489" y="37966"/>
                  </a:lnTo>
                  <a:lnTo>
                    <a:pt x="24406" y="37884"/>
                  </a:lnTo>
                  <a:lnTo>
                    <a:pt x="12573" y="31474"/>
                  </a:lnTo>
                  <a:lnTo>
                    <a:pt x="11340" y="32871"/>
                  </a:lnTo>
                  <a:lnTo>
                    <a:pt x="22188" y="38870"/>
                  </a:lnTo>
                  <a:lnTo>
                    <a:pt x="822" y="46102"/>
                  </a:lnTo>
                  <a:cubicBezTo>
                    <a:pt x="575" y="46512"/>
                    <a:pt x="247" y="46841"/>
                    <a:pt x="0" y="47252"/>
                  </a:cubicBezTo>
                  <a:cubicBezTo>
                    <a:pt x="0" y="47252"/>
                    <a:pt x="411" y="47499"/>
                    <a:pt x="1233" y="47909"/>
                  </a:cubicBezTo>
                  <a:lnTo>
                    <a:pt x="31884" y="37391"/>
                  </a:lnTo>
                  <a:lnTo>
                    <a:pt x="24817" y="54894"/>
                  </a:lnTo>
                  <a:cubicBezTo>
                    <a:pt x="25475" y="54977"/>
                    <a:pt x="26050" y="55059"/>
                    <a:pt x="26707" y="55141"/>
                  </a:cubicBezTo>
                  <a:lnTo>
                    <a:pt x="34185" y="36651"/>
                  </a:lnTo>
                  <a:lnTo>
                    <a:pt x="52839" y="30241"/>
                  </a:lnTo>
                  <a:lnTo>
                    <a:pt x="52839" y="30241"/>
                  </a:lnTo>
                  <a:lnTo>
                    <a:pt x="42485" y="55881"/>
                  </a:lnTo>
                  <a:lnTo>
                    <a:pt x="44540" y="55798"/>
                  </a:lnTo>
                  <a:lnTo>
                    <a:pt x="55058" y="29420"/>
                  </a:lnTo>
                  <a:lnTo>
                    <a:pt x="70672" y="24160"/>
                  </a:lnTo>
                  <a:lnTo>
                    <a:pt x="58920" y="53251"/>
                  </a:lnTo>
                  <a:cubicBezTo>
                    <a:pt x="58838" y="53333"/>
                    <a:pt x="58838" y="53415"/>
                    <a:pt x="58838" y="53497"/>
                  </a:cubicBezTo>
                  <a:cubicBezTo>
                    <a:pt x="59578" y="53333"/>
                    <a:pt x="60235" y="53087"/>
                    <a:pt x="60975" y="52922"/>
                  </a:cubicBezTo>
                  <a:lnTo>
                    <a:pt x="72973" y="23339"/>
                  </a:lnTo>
                  <a:lnTo>
                    <a:pt x="92284" y="16682"/>
                  </a:lnTo>
                  <a:lnTo>
                    <a:pt x="92284" y="16682"/>
                  </a:lnTo>
                  <a:lnTo>
                    <a:pt x="81272" y="44047"/>
                  </a:lnTo>
                  <a:cubicBezTo>
                    <a:pt x="82094" y="43554"/>
                    <a:pt x="82998" y="42979"/>
                    <a:pt x="83902" y="42404"/>
                  </a:cubicBezTo>
                  <a:lnTo>
                    <a:pt x="94585" y="15943"/>
                  </a:lnTo>
                  <a:lnTo>
                    <a:pt x="116362" y="8465"/>
                  </a:lnTo>
                  <a:cubicBezTo>
                    <a:pt x="116608" y="8136"/>
                    <a:pt x="116855" y="7807"/>
                    <a:pt x="117019" y="7396"/>
                  </a:cubicBezTo>
                  <a:cubicBezTo>
                    <a:pt x="117019" y="7396"/>
                    <a:pt x="116608" y="7150"/>
                    <a:pt x="115704" y="6739"/>
                  </a:cubicBezTo>
                  <a:lnTo>
                    <a:pt x="106994" y="9780"/>
                  </a:lnTo>
                  <a:cubicBezTo>
                    <a:pt x="106911" y="9615"/>
                    <a:pt x="106829" y="9533"/>
                    <a:pt x="106665" y="9451"/>
                  </a:cubicBezTo>
                  <a:lnTo>
                    <a:pt x="89983" y="329"/>
                  </a:lnTo>
                  <a:cubicBezTo>
                    <a:pt x="88586" y="165"/>
                    <a:pt x="87025" y="83"/>
                    <a:pt x="8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 flipH="1">
              <a:off x="-74523" y="901944"/>
              <a:ext cx="1037480" cy="1151921"/>
            </a:xfrm>
            <a:custGeom>
              <a:avLst/>
              <a:gdLst/>
              <a:ahLst/>
              <a:cxnLst/>
              <a:rect l="l" t="t" r="r" b="b"/>
              <a:pathLst>
                <a:path w="81355" h="90329" extrusionOk="0">
                  <a:moveTo>
                    <a:pt x="37883" y="4782"/>
                  </a:moveTo>
                  <a:lnTo>
                    <a:pt x="37883" y="4782"/>
                  </a:lnTo>
                  <a:cubicBezTo>
                    <a:pt x="71411" y="45378"/>
                    <a:pt x="47580" y="78084"/>
                    <a:pt x="41170" y="85480"/>
                  </a:cubicBezTo>
                  <a:cubicBezTo>
                    <a:pt x="9697" y="44720"/>
                    <a:pt x="31720" y="12343"/>
                    <a:pt x="37883" y="4782"/>
                  </a:cubicBezTo>
                  <a:close/>
                  <a:moveTo>
                    <a:pt x="37747" y="0"/>
                  </a:moveTo>
                  <a:cubicBezTo>
                    <a:pt x="37264" y="0"/>
                    <a:pt x="36844" y="234"/>
                    <a:pt x="36486" y="591"/>
                  </a:cubicBezTo>
                  <a:cubicBezTo>
                    <a:pt x="36158" y="920"/>
                    <a:pt x="0" y="40447"/>
                    <a:pt x="39527" y="89589"/>
                  </a:cubicBezTo>
                  <a:cubicBezTo>
                    <a:pt x="39856" y="89999"/>
                    <a:pt x="40349" y="90246"/>
                    <a:pt x="40924" y="90328"/>
                  </a:cubicBezTo>
                  <a:lnTo>
                    <a:pt x="41006" y="90328"/>
                  </a:lnTo>
                  <a:cubicBezTo>
                    <a:pt x="41581" y="90328"/>
                    <a:pt x="42074" y="90082"/>
                    <a:pt x="42403" y="89753"/>
                  </a:cubicBezTo>
                  <a:cubicBezTo>
                    <a:pt x="42732" y="89342"/>
                    <a:pt x="81355" y="49569"/>
                    <a:pt x="39363" y="674"/>
                  </a:cubicBezTo>
                  <a:cubicBezTo>
                    <a:pt x="38952" y="263"/>
                    <a:pt x="38459" y="16"/>
                    <a:pt x="37966" y="16"/>
                  </a:cubicBezTo>
                  <a:cubicBezTo>
                    <a:pt x="37891" y="6"/>
                    <a:pt x="37818" y="0"/>
                    <a:pt x="3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 flipH="1">
              <a:off x="234623" y="925205"/>
              <a:ext cx="435957" cy="1103499"/>
            </a:xfrm>
            <a:custGeom>
              <a:avLst/>
              <a:gdLst/>
              <a:ahLst/>
              <a:cxnLst/>
              <a:rect l="l" t="t" r="r" b="b"/>
              <a:pathLst>
                <a:path w="34186" h="86532" extrusionOk="0">
                  <a:moveTo>
                    <a:pt x="14956" y="0"/>
                  </a:moveTo>
                  <a:cubicBezTo>
                    <a:pt x="14956" y="0"/>
                    <a:pt x="14710" y="329"/>
                    <a:pt x="14299" y="822"/>
                  </a:cubicBezTo>
                  <a:lnTo>
                    <a:pt x="14545" y="7232"/>
                  </a:lnTo>
                  <a:cubicBezTo>
                    <a:pt x="14463" y="7314"/>
                    <a:pt x="14381" y="7314"/>
                    <a:pt x="14299" y="7396"/>
                  </a:cubicBezTo>
                  <a:lnTo>
                    <a:pt x="4767" y="16764"/>
                  </a:lnTo>
                  <a:cubicBezTo>
                    <a:pt x="4356" y="17668"/>
                    <a:pt x="4027" y="18654"/>
                    <a:pt x="3616" y="19722"/>
                  </a:cubicBezTo>
                  <a:lnTo>
                    <a:pt x="14545" y="8957"/>
                  </a:lnTo>
                  <a:lnTo>
                    <a:pt x="15121" y="23092"/>
                  </a:lnTo>
                  <a:lnTo>
                    <a:pt x="15039" y="23092"/>
                  </a:lnTo>
                  <a:lnTo>
                    <a:pt x="0" y="37883"/>
                  </a:lnTo>
                  <a:lnTo>
                    <a:pt x="0" y="39774"/>
                  </a:lnTo>
                  <a:lnTo>
                    <a:pt x="15203" y="24735"/>
                  </a:lnTo>
                  <a:lnTo>
                    <a:pt x="15449" y="32624"/>
                  </a:lnTo>
                  <a:cubicBezTo>
                    <a:pt x="15367" y="32789"/>
                    <a:pt x="15367" y="32871"/>
                    <a:pt x="15367" y="33035"/>
                  </a:cubicBezTo>
                  <a:cubicBezTo>
                    <a:pt x="15367" y="33199"/>
                    <a:pt x="15449" y="33364"/>
                    <a:pt x="15532" y="33446"/>
                  </a:cubicBezTo>
                  <a:lnTo>
                    <a:pt x="15696" y="38212"/>
                  </a:lnTo>
                  <a:lnTo>
                    <a:pt x="1151" y="52511"/>
                  </a:lnTo>
                  <a:cubicBezTo>
                    <a:pt x="1233" y="53004"/>
                    <a:pt x="1397" y="53579"/>
                    <a:pt x="1479" y="53990"/>
                  </a:cubicBezTo>
                  <a:lnTo>
                    <a:pt x="15778" y="39938"/>
                  </a:lnTo>
                  <a:lnTo>
                    <a:pt x="16271" y="52511"/>
                  </a:lnTo>
                  <a:cubicBezTo>
                    <a:pt x="16107" y="52593"/>
                    <a:pt x="16025" y="52593"/>
                    <a:pt x="15942" y="52675"/>
                  </a:cubicBezTo>
                  <a:lnTo>
                    <a:pt x="4602" y="63933"/>
                  </a:lnTo>
                  <a:cubicBezTo>
                    <a:pt x="4767" y="64344"/>
                    <a:pt x="4931" y="64755"/>
                    <a:pt x="5095" y="65166"/>
                  </a:cubicBezTo>
                  <a:lnTo>
                    <a:pt x="16271" y="54154"/>
                  </a:lnTo>
                  <a:lnTo>
                    <a:pt x="16846" y="68289"/>
                  </a:lnTo>
                  <a:lnTo>
                    <a:pt x="16764" y="68289"/>
                  </a:lnTo>
                  <a:lnTo>
                    <a:pt x="10026" y="74945"/>
                  </a:lnTo>
                  <a:cubicBezTo>
                    <a:pt x="10272" y="75274"/>
                    <a:pt x="10519" y="75685"/>
                    <a:pt x="10683" y="76096"/>
                  </a:cubicBezTo>
                  <a:lnTo>
                    <a:pt x="16846" y="69932"/>
                  </a:lnTo>
                  <a:lnTo>
                    <a:pt x="17504" y="85792"/>
                  </a:lnTo>
                  <a:lnTo>
                    <a:pt x="18079" y="86532"/>
                  </a:lnTo>
                  <a:cubicBezTo>
                    <a:pt x="18079" y="86532"/>
                    <a:pt x="18326" y="86285"/>
                    <a:pt x="18736" y="85792"/>
                  </a:cubicBezTo>
                  <a:lnTo>
                    <a:pt x="17915" y="63194"/>
                  </a:lnTo>
                  <a:lnTo>
                    <a:pt x="28187" y="71411"/>
                  </a:lnTo>
                  <a:cubicBezTo>
                    <a:pt x="28351" y="71083"/>
                    <a:pt x="28598" y="70672"/>
                    <a:pt x="28762" y="70261"/>
                  </a:cubicBezTo>
                  <a:lnTo>
                    <a:pt x="17833" y="61468"/>
                  </a:lnTo>
                  <a:lnTo>
                    <a:pt x="17339" y="47662"/>
                  </a:lnTo>
                  <a:lnTo>
                    <a:pt x="32460" y="59907"/>
                  </a:lnTo>
                  <a:cubicBezTo>
                    <a:pt x="32542" y="59414"/>
                    <a:pt x="32706" y="59003"/>
                    <a:pt x="32789" y="58510"/>
                  </a:cubicBezTo>
                  <a:lnTo>
                    <a:pt x="17257" y="46019"/>
                  </a:lnTo>
                  <a:lnTo>
                    <a:pt x="16846" y="34514"/>
                  </a:lnTo>
                  <a:lnTo>
                    <a:pt x="34021" y="48320"/>
                  </a:lnTo>
                  <a:cubicBezTo>
                    <a:pt x="34021" y="48320"/>
                    <a:pt x="34103" y="48402"/>
                    <a:pt x="34186" y="48402"/>
                  </a:cubicBezTo>
                  <a:cubicBezTo>
                    <a:pt x="34186" y="47827"/>
                    <a:pt x="34186" y="47334"/>
                    <a:pt x="34186" y="46841"/>
                  </a:cubicBezTo>
                  <a:lnTo>
                    <a:pt x="16764" y="32871"/>
                  </a:lnTo>
                  <a:lnTo>
                    <a:pt x="16189" y="18572"/>
                  </a:lnTo>
                  <a:lnTo>
                    <a:pt x="32378" y="31474"/>
                  </a:lnTo>
                  <a:cubicBezTo>
                    <a:pt x="32213" y="30734"/>
                    <a:pt x="31967" y="30077"/>
                    <a:pt x="31802" y="29337"/>
                  </a:cubicBezTo>
                  <a:lnTo>
                    <a:pt x="16189" y="16846"/>
                  </a:lnTo>
                  <a:lnTo>
                    <a:pt x="15532" y="740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 flipH="1">
              <a:off x="102886" y="421741"/>
              <a:ext cx="1853831" cy="2506721"/>
            </a:xfrm>
            <a:custGeom>
              <a:avLst/>
              <a:gdLst/>
              <a:ahLst/>
              <a:cxnLst/>
              <a:rect l="l" t="t" r="r" b="b"/>
              <a:pathLst>
                <a:path w="145370" h="196567" extrusionOk="0">
                  <a:moveTo>
                    <a:pt x="142987" y="0"/>
                  </a:moveTo>
                  <a:cubicBezTo>
                    <a:pt x="117183" y="19229"/>
                    <a:pt x="93024" y="40595"/>
                    <a:pt x="70754" y="63769"/>
                  </a:cubicBezTo>
                  <a:cubicBezTo>
                    <a:pt x="23009" y="113814"/>
                    <a:pt x="0" y="158518"/>
                    <a:pt x="2383" y="196566"/>
                  </a:cubicBezTo>
                  <a:lnTo>
                    <a:pt x="2383" y="196566"/>
                  </a:lnTo>
                  <a:lnTo>
                    <a:pt x="6492" y="196237"/>
                  </a:lnTo>
                  <a:cubicBezTo>
                    <a:pt x="3616" y="150383"/>
                    <a:pt x="41499" y="100502"/>
                    <a:pt x="73712" y="66645"/>
                  </a:cubicBezTo>
                  <a:cubicBezTo>
                    <a:pt x="95818" y="43636"/>
                    <a:pt x="119813" y="22434"/>
                    <a:pt x="145370" y="3369"/>
                  </a:cubicBezTo>
                  <a:lnTo>
                    <a:pt x="142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 flipH="1">
              <a:off x="1195916" y="1596501"/>
              <a:ext cx="223209" cy="223209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0" y="3206"/>
                    <a:pt x="0" y="7150"/>
                  </a:cubicBezTo>
                  <a:cubicBezTo>
                    <a:pt x="0" y="11177"/>
                    <a:pt x="3205" y="14382"/>
                    <a:pt x="7232" y="14382"/>
                  </a:cubicBezTo>
                  <a:cubicBezTo>
                    <a:pt x="11176" y="14382"/>
                    <a:pt x="14381" y="11177"/>
                    <a:pt x="14381" y="7150"/>
                  </a:cubicBezTo>
                  <a:cubicBezTo>
                    <a:pt x="14381" y="3206"/>
                    <a:pt x="11176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 flipH="1">
              <a:off x="1287071" y="1399475"/>
              <a:ext cx="223220" cy="223233"/>
            </a:xfrm>
            <a:custGeom>
              <a:avLst/>
              <a:gdLst/>
              <a:ahLst/>
              <a:cxnLst/>
              <a:rect l="l" t="t" r="r" b="b"/>
              <a:pathLst>
                <a:path w="17504" h="17505" extrusionOk="0">
                  <a:moveTo>
                    <a:pt x="8711" y="1"/>
                  </a:moveTo>
                  <a:cubicBezTo>
                    <a:pt x="3945" y="1"/>
                    <a:pt x="0" y="3945"/>
                    <a:pt x="0" y="8794"/>
                  </a:cubicBezTo>
                  <a:cubicBezTo>
                    <a:pt x="0" y="13560"/>
                    <a:pt x="3945" y="17504"/>
                    <a:pt x="8711" y="17504"/>
                  </a:cubicBezTo>
                  <a:cubicBezTo>
                    <a:pt x="13559" y="17504"/>
                    <a:pt x="17504" y="13560"/>
                    <a:pt x="17504" y="8794"/>
                  </a:cubicBezTo>
                  <a:cubicBezTo>
                    <a:pt x="17504" y="3945"/>
                    <a:pt x="13559" y="1"/>
                    <a:pt x="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 flipH="1">
              <a:off x="1845339" y="2463637"/>
              <a:ext cx="223233" cy="223220"/>
            </a:xfrm>
            <a:custGeom>
              <a:avLst/>
              <a:gdLst/>
              <a:ahLst/>
              <a:cxnLst/>
              <a:rect l="l" t="t" r="r" b="b"/>
              <a:pathLst>
                <a:path w="17505" h="17504" extrusionOk="0">
                  <a:moveTo>
                    <a:pt x="8711" y="0"/>
                  </a:moveTo>
                  <a:cubicBezTo>
                    <a:pt x="3945" y="0"/>
                    <a:pt x="1" y="3945"/>
                    <a:pt x="1" y="8793"/>
                  </a:cubicBezTo>
                  <a:cubicBezTo>
                    <a:pt x="1" y="13559"/>
                    <a:pt x="3945" y="17504"/>
                    <a:pt x="8711" y="17504"/>
                  </a:cubicBezTo>
                  <a:cubicBezTo>
                    <a:pt x="13560" y="17504"/>
                    <a:pt x="17504" y="13559"/>
                    <a:pt x="17504" y="8793"/>
                  </a:cubicBezTo>
                  <a:cubicBezTo>
                    <a:pt x="17504" y="3945"/>
                    <a:pt x="13560" y="0"/>
                    <a:pt x="8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 flipH="1">
              <a:off x="1431684" y="1596489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1" y="3206"/>
                    <a:pt x="1" y="7150"/>
                  </a:cubicBezTo>
                  <a:cubicBezTo>
                    <a:pt x="1" y="11177"/>
                    <a:pt x="3205" y="14382"/>
                    <a:pt x="7232" y="14382"/>
                  </a:cubicBezTo>
                  <a:cubicBezTo>
                    <a:pt x="11177" y="14382"/>
                    <a:pt x="14381" y="11177"/>
                    <a:pt x="14381" y="7150"/>
                  </a:cubicBezTo>
                  <a:cubicBezTo>
                    <a:pt x="14381" y="3206"/>
                    <a:pt x="11177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 flipH="1">
              <a:off x="1575252" y="2133050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5" y="0"/>
                  </a:moveTo>
                  <a:cubicBezTo>
                    <a:pt x="2301" y="0"/>
                    <a:pt x="0" y="2301"/>
                    <a:pt x="0" y="5177"/>
                  </a:cubicBezTo>
                  <a:cubicBezTo>
                    <a:pt x="0" y="7971"/>
                    <a:pt x="2301" y="10272"/>
                    <a:pt x="5095" y="10272"/>
                  </a:cubicBezTo>
                  <a:cubicBezTo>
                    <a:pt x="7971" y="10272"/>
                    <a:pt x="10272" y="7971"/>
                    <a:pt x="10272" y="5177"/>
                  </a:cubicBezTo>
                  <a:cubicBezTo>
                    <a:pt x="10272" y="2301"/>
                    <a:pt x="7971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 flipH="1">
              <a:off x="1169697" y="1465495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8" y="1"/>
                  </a:moveTo>
                  <a:cubicBezTo>
                    <a:pt x="2301" y="1"/>
                    <a:pt x="0" y="2302"/>
                    <a:pt x="0" y="5096"/>
                  </a:cubicBezTo>
                  <a:cubicBezTo>
                    <a:pt x="0" y="7972"/>
                    <a:pt x="2301" y="10273"/>
                    <a:pt x="5178" y="10273"/>
                  </a:cubicBezTo>
                  <a:cubicBezTo>
                    <a:pt x="7972" y="10273"/>
                    <a:pt x="10273" y="7972"/>
                    <a:pt x="10273" y="5096"/>
                  </a:cubicBezTo>
                  <a:cubicBezTo>
                    <a:pt x="10273" y="2302"/>
                    <a:pt x="7972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 flipH="1">
              <a:off x="1772265" y="2723044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7" y="1"/>
                  </a:moveTo>
                  <a:cubicBezTo>
                    <a:pt x="2301" y="1"/>
                    <a:pt x="0" y="2301"/>
                    <a:pt x="0" y="5095"/>
                  </a:cubicBezTo>
                  <a:cubicBezTo>
                    <a:pt x="0" y="7972"/>
                    <a:pt x="2301" y="10273"/>
                    <a:pt x="5177" y="10273"/>
                  </a:cubicBezTo>
                  <a:cubicBezTo>
                    <a:pt x="7971" y="10273"/>
                    <a:pt x="10272" y="7972"/>
                    <a:pt x="10272" y="5095"/>
                  </a:cubicBezTo>
                  <a:cubicBezTo>
                    <a:pt x="10272" y="2301"/>
                    <a:pt x="7971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 flipH="1">
              <a:off x="1746071" y="2120476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 flipH="1">
              <a:off x="1680052" y="2002056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6" y="0"/>
                  </a:moveTo>
                  <a:cubicBezTo>
                    <a:pt x="2302" y="0"/>
                    <a:pt x="1" y="2301"/>
                    <a:pt x="1" y="5177"/>
                  </a:cubicBezTo>
                  <a:cubicBezTo>
                    <a:pt x="1" y="7971"/>
                    <a:pt x="2302" y="10272"/>
                    <a:pt x="5096" y="10272"/>
                  </a:cubicBezTo>
                  <a:cubicBezTo>
                    <a:pt x="7972" y="10272"/>
                    <a:pt x="10273" y="7971"/>
                    <a:pt x="10273" y="5177"/>
                  </a:cubicBezTo>
                  <a:cubicBezTo>
                    <a:pt x="10273" y="2301"/>
                    <a:pt x="7972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 flipH="1">
              <a:off x="1615078" y="2251470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 flipH="1">
              <a:off x="1889639" y="2723044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150" y="1"/>
                  </a:moveTo>
                  <a:cubicBezTo>
                    <a:pt x="3205" y="1"/>
                    <a:pt x="1" y="3205"/>
                    <a:pt x="1" y="7150"/>
                  </a:cubicBezTo>
                  <a:cubicBezTo>
                    <a:pt x="1" y="11177"/>
                    <a:pt x="3205" y="14381"/>
                    <a:pt x="7150" y="14381"/>
                  </a:cubicBezTo>
                  <a:cubicBezTo>
                    <a:pt x="11094" y="14381"/>
                    <a:pt x="14381" y="11177"/>
                    <a:pt x="14381" y="7150"/>
                  </a:cubicBezTo>
                  <a:cubicBezTo>
                    <a:pt x="14381" y="3205"/>
                    <a:pt x="110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1772292" y="2880252"/>
              <a:ext cx="223209" cy="223229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5" y="0"/>
                    <a:pt x="0" y="3205"/>
                    <a:pt x="0" y="7149"/>
                  </a:cubicBezTo>
                  <a:cubicBezTo>
                    <a:pt x="0" y="11176"/>
                    <a:pt x="3205" y="14381"/>
                    <a:pt x="7232" y="14381"/>
                  </a:cubicBezTo>
                  <a:cubicBezTo>
                    <a:pt x="11176" y="14381"/>
                    <a:pt x="14381" y="11176"/>
                    <a:pt x="14381" y="7149"/>
                  </a:cubicBezTo>
                  <a:cubicBezTo>
                    <a:pt x="14381" y="3205"/>
                    <a:pt x="11176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0"/>
          <p:cNvGrpSpPr/>
          <p:nvPr/>
        </p:nvGrpSpPr>
        <p:grpSpPr>
          <a:xfrm>
            <a:off x="-564502" y="-182382"/>
            <a:ext cx="3367185" cy="3478348"/>
            <a:chOff x="-564502" y="-182382"/>
            <a:chExt cx="3367185" cy="3478348"/>
          </a:xfrm>
        </p:grpSpPr>
        <p:grpSp>
          <p:nvGrpSpPr>
            <p:cNvPr id="767" name="Google Shape;767;p40"/>
            <p:cNvGrpSpPr/>
            <p:nvPr/>
          </p:nvGrpSpPr>
          <p:grpSpPr>
            <a:xfrm>
              <a:off x="652288" y="-78208"/>
              <a:ext cx="2125255" cy="2681740"/>
              <a:chOff x="102886" y="421741"/>
              <a:chExt cx="2125255" cy="2681740"/>
            </a:xfrm>
          </p:grpSpPr>
          <p:sp>
            <p:nvSpPr>
              <p:cNvPr id="768" name="Google Shape;768;p40"/>
              <p:cNvSpPr/>
              <p:nvPr/>
            </p:nvSpPr>
            <p:spPr>
              <a:xfrm flipH="1">
                <a:off x="682398" y="596425"/>
                <a:ext cx="1545743" cy="760100"/>
              </a:xfrm>
              <a:custGeom>
                <a:avLst/>
                <a:gdLst/>
                <a:ahLst/>
                <a:cxnLst/>
                <a:rect l="l" t="t" r="r" b="b"/>
                <a:pathLst>
                  <a:path w="121211" h="59604" extrusionOk="0">
                    <a:moveTo>
                      <a:pt x="82436" y="3593"/>
                    </a:moveTo>
                    <a:cubicBezTo>
                      <a:pt x="94084" y="3593"/>
                      <a:pt x="105613" y="5816"/>
                      <a:pt x="116444" y="10133"/>
                    </a:cubicBezTo>
                    <a:cubicBezTo>
                      <a:pt x="96722" y="39963"/>
                      <a:pt x="71905" y="55412"/>
                      <a:pt x="42486" y="55988"/>
                    </a:cubicBezTo>
                    <a:cubicBezTo>
                      <a:pt x="42094" y="55993"/>
                      <a:pt x="41703" y="55995"/>
                      <a:pt x="41312" y="55995"/>
                    </a:cubicBezTo>
                    <a:cubicBezTo>
                      <a:pt x="28808" y="55995"/>
                      <a:pt x="16406" y="53448"/>
                      <a:pt x="4931" y="48427"/>
                    </a:cubicBezTo>
                    <a:cubicBezTo>
                      <a:pt x="25146" y="19830"/>
                      <a:pt x="50210" y="4792"/>
                      <a:pt x="79465" y="3641"/>
                    </a:cubicBezTo>
                    <a:cubicBezTo>
                      <a:pt x="80456" y="3609"/>
                      <a:pt x="81447" y="3593"/>
                      <a:pt x="82436" y="3593"/>
                    </a:cubicBezTo>
                    <a:close/>
                    <a:moveTo>
                      <a:pt x="82796" y="0"/>
                    </a:moveTo>
                    <a:cubicBezTo>
                      <a:pt x="58796" y="0"/>
                      <a:pt x="27219" y="9238"/>
                      <a:pt x="576" y="48099"/>
                    </a:cubicBezTo>
                    <a:cubicBezTo>
                      <a:pt x="0" y="49085"/>
                      <a:pt x="247" y="50317"/>
                      <a:pt x="1315" y="50893"/>
                    </a:cubicBezTo>
                    <a:cubicBezTo>
                      <a:pt x="13642" y="56645"/>
                      <a:pt x="27119" y="59603"/>
                      <a:pt x="40760" y="59603"/>
                    </a:cubicBezTo>
                    <a:cubicBezTo>
                      <a:pt x="64755" y="59603"/>
                      <a:pt x="95489" y="49989"/>
                      <a:pt x="120800" y="10298"/>
                    </a:cubicBezTo>
                    <a:cubicBezTo>
                      <a:pt x="121128" y="9887"/>
                      <a:pt x="121210" y="9311"/>
                      <a:pt x="121046" y="8818"/>
                    </a:cubicBezTo>
                    <a:cubicBezTo>
                      <a:pt x="120882" y="8243"/>
                      <a:pt x="120553" y="7832"/>
                      <a:pt x="120060" y="7586"/>
                    </a:cubicBezTo>
                    <a:cubicBezTo>
                      <a:pt x="119749" y="7430"/>
                      <a:pt x="104320" y="0"/>
                      <a:pt x="8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 flipH="1">
                <a:off x="708592" y="620846"/>
                <a:ext cx="1492298" cy="712622"/>
              </a:xfrm>
              <a:custGeom>
                <a:avLst/>
                <a:gdLst/>
                <a:ahLst/>
                <a:cxnLst/>
                <a:rect l="l" t="t" r="r" b="b"/>
                <a:pathLst>
                  <a:path w="117020" h="55881" extrusionOk="0">
                    <a:moveTo>
                      <a:pt x="85546" y="1"/>
                    </a:moveTo>
                    <a:lnTo>
                      <a:pt x="104775" y="10519"/>
                    </a:lnTo>
                    <a:lnTo>
                      <a:pt x="85710" y="17011"/>
                    </a:lnTo>
                    <a:lnTo>
                      <a:pt x="85628" y="17011"/>
                    </a:lnTo>
                    <a:lnTo>
                      <a:pt x="59167" y="2466"/>
                    </a:lnTo>
                    <a:cubicBezTo>
                      <a:pt x="58263" y="2712"/>
                      <a:pt x="57441" y="2959"/>
                      <a:pt x="56537" y="3205"/>
                    </a:cubicBezTo>
                    <a:lnTo>
                      <a:pt x="83409" y="17833"/>
                    </a:lnTo>
                    <a:lnTo>
                      <a:pt x="72726" y="21449"/>
                    </a:lnTo>
                    <a:cubicBezTo>
                      <a:pt x="72620" y="21406"/>
                      <a:pt x="72508" y="21386"/>
                      <a:pt x="72397" y="21386"/>
                    </a:cubicBezTo>
                    <a:cubicBezTo>
                      <a:pt x="72077" y="21386"/>
                      <a:pt x="71758" y="21555"/>
                      <a:pt x="71576" y="21859"/>
                    </a:cubicBezTo>
                    <a:lnTo>
                      <a:pt x="65166" y="24078"/>
                    </a:lnTo>
                    <a:lnTo>
                      <a:pt x="39609" y="10108"/>
                    </a:lnTo>
                    <a:lnTo>
                      <a:pt x="37719" y="11094"/>
                    </a:lnTo>
                    <a:lnTo>
                      <a:pt x="62865" y="24900"/>
                    </a:lnTo>
                    <a:lnTo>
                      <a:pt x="45772" y="30735"/>
                    </a:lnTo>
                    <a:cubicBezTo>
                      <a:pt x="45690" y="30570"/>
                      <a:pt x="45608" y="30488"/>
                      <a:pt x="45526" y="30406"/>
                    </a:cubicBezTo>
                    <a:lnTo>
                      <a:pt x="25475" y="19394"/>
                    </a:lnTo>
                    <a:lnTo>
                      <a:pt x="23913" y="20709"/>
                    </a:lnTo>
                    <a:lnTo>
                      <a:pt x="43553" y="31474"/>
                    </a:lnTo>
                    <a:lnTo>
                      <a:pt x="24489" y="37966"/>
                    </a:lnTo>
                    <a:lnTo>
                      <a:pt x="24406" y="37884"/>
                    </a:lnTo>
                    <a:lnTo>
                      <a:pt x="12573" y="31474"/>
                    </a:lnTo>
                    <a:lnTo>
                      <a:pt x="11340" y="32871"/>
                    </a:lnTo>
                    <a:lnTo>
                      <a:pt x="22188" y="38870"/>
                    </a:lnTo>
                    <a:lnTo>
                      <a:pt x="822" y="46102"/>
                    </a:lnTo>
                    <a:cubicBezTo>
                      <a:pt x="575" y="46512"/>
                      <a:pt x="247" y="46841"/>
                      <a:pt x="0" y="47252"/>
                    </a:cubicBezTo>
                    <a:cubicBezTo>
                      <a:pt x="0" y="47252"/>
                      <a:pt x="411" y="47499"/>
                      <a:pt x="1233" y="47909"/>
                    </a:cubicBezTo>
                    <a:lnTo>
                      <a:pt x="31884" y="37391"/>
                    </a:lnTo>
                    <a:lnTo>
                      <a:pt x="24817" y="54894"/>
                    </a:lnTo>
                    <a:cubicBezTo>
                      <a:pt x="25475" y="54977"/>
                      <a:pt x="26050" y="55059"/>
                      <a:pt x="26707" y="55141"/>
                    </a:cubicBezTo>
                    <a:lnTo>
                      <a:pt x="34185" y="36651"/>
                    </a:lnTo>
                    <a:lnTo>
                      <a:pt x="52839" y="30241"/>
                    </a:lnTo>
                    <a:lnTo>
                      <a:pt x="52839" y="30241"/>
                    </a:lnTo>
                    <a:lnTo>
                      <a:pt x="42485" y="55881"/>
                    </a:lnTo>
                    <a:lnTo>
                      <a:pt x="44540" y="55798"/>
                    </a:lnTo>
                    <a:lnTo>
                      <a:pt x="55058" y="29420"/>
                    </a:lnTo>
                    <a:lnTo>
                      <a:pt x="70672" y="24160"/>
                    </a:lnTo>
                    <a:lnTo>
                      <a:pt x="58920" y="53251"/>
                    </a:lnTo>
                    <a:cubicBezTo>
                      <a:pt x="58838" y="53333"/>
                      <a:pt x="58838" y="53415"/>
                      <a:pt x="58838" y="53497"/>
                    </a:cubicBezTo>
                    <a:cubicBezTo>
                      <a:pt x="59578" y="53333"/>
                      <a:pt x="60235" y="53087"/>
                      <a:pt x="60975" y="52922"/>
                    </a:cubicBezTo>
                    <a:lnTo>
                      <a:pt x="72973" y="23339"/>
                    </a:lnTo>
                    <a:lnTo>
                      <a:pt x="92284" y="16682"/>
                    </a:lnTo>
                    <a:lnTo>
                      <a:pt x="92284" y="16682"/>
                    </a:lnTo>
                    <a:lnTo>
                      <a:pt x="81272" y="44047"/>
                    </a:lnTo>
                    <a:cubicBezTo>
                      <a:pt x="82094" y="43554"/>
                      <a:pt x="82998" y="42979"/>
                      <a:pt x="83902" y="42404"/>
                    </a:cubicBezTo>
                    <a:lnTo>
                      <a:pt x="94585" y="15943"/>
                    </a:lnTo>
                    <a:lnTo>
                      <a:pt x="116362" y="8465"/>
                    </a:lnTo>
                    <a:cubicBezTo>
                      <a:pt x="116608" y="8136"/>
                      <a:pt x="116855" y="7807"/>
                      <a:pt x="117019" y="7396"/>
                    </a:cubicBezTo>
                    <a:cubicBezTo>
                      <a:pt x="117019" y="7396"/>
                      <a:pt x="116608" y="7150"/>
                      <a:pt x="115704" y="6739"/>
                    </a:cubicBezTo>
                    <a:lnTo>
                      <a:pt x="106994" y="9780"/>
                    </a:lnTo>
                    <a:cubicBezTo>
                      <a:pt x="106911" y="9615"/>
                      <a:pt x="106829" y="9533"/>
                      <a:pt x="106665" y="9451"/>
                    </a:cubicBezTo>
                    <a:lnTo>
                      <a:pt x="89983" y="329"/>
                    </a:lnTo>
                    <a:cubicBezTo>
                      <a:pt x="88586" y="165"/>
                      <a:pt x="87025" y="83"/>
                      <a:pt x="8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102886" y="421741"/>
                <a:ext cx="1853831" cy="2506721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 flipH="1">
                <a:off x="1195916" y="1596501"/>
                <a:ext cx="223209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 flipH="1">
                <a:off x="1845339" y="2463637"/>
                <a:ext cx="223233" cy="22322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 flipH="1">
                <a:off x="1746071" y="2120476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 flipH="1">
                <a:off x="1680052" y="2002056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 flipH="1">
                <a:off x="1889639" y="2723044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 flipH="1">
                <a:off x="1772292" y="2880252"/>
                <a:ext cx="223209" cy="22322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40"/>
            <p:cNvGrpSpPr/>
            <p:nvPr/>
          </p:nvGrpSpPr>
          <p:grpSpPr>
            <a:xfrm rot="1418097">
              <a:off x="137220" y="137146"/>
              <a:ext cx="2188085" cy="2839292"/>
              <a:chOff x="-36683" y="233060"/>
              <a:chExt cx="2188129" cy="2839349"/>
            </a:xfrm>
          </p:grpSpPr>
          <p:sp>
            <p:nvSpPr>
              <p:cNvPr id="784" name="Google Shape;784;p40"/>
              <p:cNvSpPr/>
              <p:nvPr/>
            </p:nvSpPr>
            <p:spPr>
              <a:xfrm flipH="1">
                <a:off x="-36683" y="233060"/>
                <a:ext cx="1993386" cy="2695425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 flipH="1">
                <a:off x="1252861" y="1571586"/>
                <a:ext cx="144899" cy="14489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 flipH="1">
                <a:off x="1876843" y="2495144"/>
                <a:ext cx="160215" cy="160205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 flipH="1">
                <a:off x="1760856" y="2135275"/>
                <a:ext cx="153815" cy="15380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 flipH="1">
                <a:off x="1679222" y="1940499"/>
                <a:ext cx="217171" cy="217171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 flipH="1">
                <a:off x="1889622" y="2723036"/>
                <a:ext cx="261824" cy="26182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 flipH="1">
                <a:off x="1803378" y="2911341"/>
                <a:ext cx="161042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0"/>
            <p:cNvGrpSpPr/>
            <p:nvPr/>
          </p:nvGrpSpPr>
          <p:grpSpPr>
            <a:xfrm rot="-2700000">
              <a:off x="-230444" y="650009"/>
              <a:ext cx="1887360" cy="1726630"/>
              <a:chOff x="2822050" y="3455450"/>
              <a:chExt cx="2149750" cy="1966675"/>
            </a:xfrm>
          </p:grpSpPr>
          <p:sp>
            <p:nvSpPr>
              <p:cNvPr id="798" name="Google Shape;798;p40"/>
              <p:cNvSpPr/>
              <p:nvPr/>
            </p:nvSpPr>
            <p:spPr>
              <a:xfrm>
                <a:off x="2822050" y="3455450"/>
                <a:ext cx="2149750" cy="1966675"/>
              </a:xfrm>
              <a:custGeom>
                <a:avLst/>
                <a:gdLst/>
                <a:ahLst/>
                <a:cxnLst/>
                <a:rect l="l" t="t" r="r" b="b"/>
                <a:pathLst>
                  <a:path w="85990" h="78667" extrusionOk="0">
                    <a:moveTo>
                      <a:pt x="83197" y="2536"/>
                    </a:moveTo>
                    <a:lnTo>
                      <a:pt x="83197" y="2536"/>
                    </a:lnTo>
                    <a:cubicBezTo>
                      <a:pt x="77720" y="34686"/>
                      <a:pt x="62001" y="57580"/>
                      <a:pt x="37683" y="68753"/>
                    </a:cubicBezTo>
                    <a:cubicBezTo>
                      <a:pt x="26957" y="73633"/>
                      <a:pt x="15339" y="76150"/>
                      <a:pt x="3599" y="76150"/>
                    </a:cubicBezTo>
                    <a:cubicBezTo>
                      <a:pt x="3349" y="76150"/>
                      <a:pt x="3099" y="76149"/>
                      <a:pt x="2849" y="76147"/>
                    </a:cubicBezTo>
                    <a:cubicBezTo>
                      <a:pt x="10845" y="36603"/>
                      <a:pt x="32425" y="18748"/>
                      <a:pt x="49184" y="10697"/>
                    </a:cubicBezTo>
                    <a:cubicBezTo>
                      <a:pt x="59810" y="5603"/>
                      <a:pt x="71421" y="2810"/>
                      <a:pt x="83197" y="2536"/>
                    </a:cubicBezTo>
                    <a:close/>
                    <a:moveTo>
                      <a:pt x="83457" y="1"/>
                    </a:moveTo>
                    <a:cubicBezTo>
                      <a:pt x="79119" y="1"/>
                      <a:pt x="64461" y="562"/>
                      <a:pt x="48199" y="8342"/>
                    </a:cubicBezTo>
                    <a:cubicBezTo>
                      <a:pt x="30672" y="16776"/>
                      <a:pt x="8107" y="35507"/>
                      <a:pt x="56" y="77078"/>
                    </a:cubicBezTo>
                    <a:cubicBezTo>
                      <a:pt x="1" y="77461"/>
                      <a:pt x="110" y="77790"/>
                      <a:pt x="330" y="78064"/>
                    </a:cubicBezTo>
                    <a:cubicBezTo>
                      <a:pt x="549" y="78392"/>
                      <a:pt x="877" y="78557"/>
                      <a:pt x="1206" y="78611"/>
                    </a:cubicBezTo>
                    <a:cubicBezTo>
                      <a:pt x="1370" y="78611"/>
                      <a:pt x="2520" y="78666"/>
                      <a:pt x="4383" y="78666"/>
                    </a:cubicBezTo>
                    <a:cubicBezTo>
                      <a:pt x="16213" y="78557"/>
                      <a:pt x="27879" y="75982"/>
                      <a:pt x="38669" y="71053"/>
                    </a:cubicBezTo>
                    <a:cubicBezTo>
                      <a:pt x="70928" y="56265"/>
                      <a:pt x="82156" y="25046"/>
                      <a:pt x="85935" y="1495"/>
                    </a:cubicBezTo>
                    <a:cubicBezTo>
                      <a:pt x="85990" y="1112"/>
                      <a:pt x="85880" y="783"/>
                      <a:pt x="85661" y="509"/>
                    </a:cubicBezTo>
                    <a:cubicBezTo>
                      <a:pt x="85442" y="181"/>
                      <a:pt x="85114" y="16"/>
                      <a:pt x="84730" y="16"/>
                    </a:cubicBezTo>
                    <a:cubicBezTo>
                      <a:pt x="84627" y="16"/>
                      <a:pt x="84189" y="1"/>
                      <a:pt x="8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2854925" y="3487350"/>
                <a:ext cx="2084025" cy="190190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76076" extrusionOk="0">
                    <a:moveTo>
                      <a:pt x="81991" y="0"/>
                    </a:moveTo>
                    <a:lnTo>
                      <a:pt x="75857" y="5696"/>
                    </a:lnTo>
                    <a:cubicBezTo>
                      <a:pt x="75747" y="5587"/>
                      <a:pt x="75638" y="5587"/>
                      <a:pt x="75473" y="5532"/>
                    </a:cubicBezTo>
                    <a:lnTo>
                      <a:pt x="58221" y="3998"/>
                    </a:lnTo>
                    <a:cubicBezTo>
                      <a:pt x="56961" y="4382"/>
                      <a:pt x="55647" y="4820"/>
                      <a:pt x="54332" y="5368"/>
                    </a:cubicBezTo>
                    <a:lnTo>
                      <a:pt x="74269" y="7175"/>
                    </a:lnTo>
                    <a:lnTo>
                      <a:pt x="60686" y="19608"/>
                    </a:lnTo>
                    <a:lnTo>
                      <a:pt x="60576" y="19608"/>
                    </a:lnTo>
                    <a:lnTo>
                      <a:pt x="33191" y="17088"/>
                    </a:lnTo>
                    <a:cubicBezTo>
                      <a:pt x="32589" y="17581"/>
                      <a:pt x="31931" y="18129"/>
                      <a:pt x="31329" y="18622"/>
                    </a:cubicBezTo>
                    <a:lnTo>
                      <a:pt x="59042" y="21141"/>
                    </a:lnTo>
                    <a:lnTo>
                      <a:pt x="51375" y="27988"/>
                    </a:lnTo>
                    <a:cubicBezTo>
                      <a:pt x="51210" y="27988"/>
                      <a:pt x="50991" y="28042"/>
                      <a:pt x="50882" y="28207"/>
                    </a:cubicBezTo>
                    <a:cubicBezTo>
                      <a:pt x="50717" y="28316"/>
                      <a:pt x="50663" y="28481"/>
                      <a:pt x="50608" y="28700"/>
                    </a:cubicBezTo>
                    <a:lnTo>
                      <a:pt x="46062" y="32917"/>
                    </a:lnTo>
                    <a:lnTo>
                      <a:pt x="19608" y="30507"/>
                    </a:lnTo>
                    <a:cubicBezTo>
                      <a:pt x="19170" y="31000"/>
                      <a:pt x="18787" y="31548"/>
                      <a:pt x="18403" y="32095"/>
                    </a:cubicBezTo>
                    <a:lnTo>
                      <a:pt x="44364" y="34451"/>
                    </a:lnTo>
                    <a:lnTo>
                      <a:pt x="32260" y="45514"/>
                    </a:lnTo>
                    <a:cubicBezTo>
                      <a:pt x="32150" y="45405"/>
                      <a:pt x="32041" y="45350"/>
                      <a:pt x="31877" y="45350"/>
                    </a:cubicBezTo>
                    <a:lnTo>
                      <a:pt x="11119" y="43488"/>
                    </a:lnTo>
                    <a:cubicBezTo>
                      <a:pt x="10845" y="44035"/>
                      <a:pt x="10571" y="44528"/>
                      <a:pt x="10297" y="45076"/>
                    </a:cubicBezTo>
                    <a:lnTo>
                      <a:pt x="30672" y="46938"/>
                    </a:lnTo>
                    <a:lnTo>
                      <a:pt x="17089" y="59371"/>
                    </a:lnTo>
                    <a:lnTo>
                      <a:pt x="16979" y="59371"/>
                    </a:lnTo>
                    <a:lnTo>
                      <a:pt x="4711" y="58275"/>
                    </a:lnTo>
                    <a:cubicBezTo>
                      <a:pt x="4546" y="58768"/>
                      <a:pt x="4382" y="59316"/>
                      <a:pt x="4163" y="59864"/>
                    </a:cubicBezTo>
                    <a:lnTo>
                      <a:pt x="15446" y="60904"/>
                    </a:lnTo>
                    <a:lnTo>
                      <a:pt x="274" y="74761"/>
                    </a:lnTo>
                    <a:cubicBezTo>
                      <a:pt x="165" y="75145"/>
                      <a:pt x="55" y="75583"/>
                      <a:pt x="0" y="76021"/>
                    </a:cubicBezTo>
                    <a:cubicBezTo>
                      <a:pt x="0" y="76021"/>
                      <a:pt x="439" y="76076"/>
                      <a:pt x="1260" y="76076"/>
                    </a:cubicBezTo>
                    <a:lnTo>
                      <a:pt x="23059" y="56194"/>
                    </a:lnTo>
                    <a:lnTo>
                      <a:pt x="23497" y="73392"/>
                    </a:lnTo>
                    <a:lnTo>
                      <a:pt x="25195" y="72899"/>
                    </a:lnTo>
                    <a:lnTo>
                      <a:pt x="24702" y="54661"/>
                    </a:lnTo>
                    <a:lnTo>
                      <a:pt x="37956" y="42556"/>
                    </a:lnTo>
                    <a:lnTo>
                      <a:pt x="38613" y="67805"/>
                    </a:lnTo>
                    <a:cubicBezTo>
                      <a:pt x="39161" y="67532"/>
                      <a:pt x="39709" y="67258"/>
                      <a:pt x="40256" y="66984"/>
                    </a:cubicBezTo>
                    <a:lnTo>
                      <a:pt x="39599" y="41078"/>
                    </a:lnTo>
                    <a:lnTo>
                      <a:pt x="50663" y="30945"/>
                    </a:lnTo>
                    <a:lnTo>
                      <a:pt x="51429" y="59535"/>
                    </a:lnTo>
                    <a:cubicBezTo>
                      <a:pt x="51429" y="59645"/>
                      <a:pt x="51429" y="59699"/>
                      <a:pt x="51484" y="59809"/>
                    </a:cubicBezTo>
                    <a:cubicBezTo>
                      <a:pt x="52032" y="59371"/>
                      <a:pt x="52525" y="58987"/>
                      <a:pt x="53073" y="58549"/>
                    </a:cubicBezTo>
                    <a:lnTo>
                      <a:pt x="52306" y="29412"/>
                    </a:lnTo>
                    <a:lnTo>
                      <a:pt x="66053" y="16869"/>
                    </a:lnTo>
                    <a:lnTo>
                      <a:pt x="66765" y="43761"/>
                    </a:lnTo>
                    <a:cubicBezTo>
                      <a:pt x="67313" y="42995"/>
                      <a:pt x="67860" y="42173"/>
                      <a:pt x="68353" y="41352"/>
                    </a:cubicBezTo>
                    <a:lnTo>
                      <a:pt x="67696" y="15336"/>
                    </a:lnTo>
                    <a:lnTo>
                      <a:pt x="83196" y="1205"/>
                    </a:lnTo>
                    <a:lnTo>
                      <a:pt x="83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1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E86965-DD2D-5C17-4BF9-BFC607EA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3" y="0"/>
            <a:ext cx="7717500" cy="572700"/>
          </a:xfrm>
        </p:spPr>
        <p:txBody>
          <a:bodyPr/>
          <a:lstStyle/>
          <a:p>
            <a:r>
              <a:rPr lang="en-US" sz="2400" dirty="0"/>
              <a:t>Univariate analysis: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CE00E-EEC3-17DD-A447-5DDA0940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93" y="3718394"/>
            <a:ext cx="1986427" cy="1353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22EE2-4D0E-6303-490C-7447EEC6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29" y="357499"/>
            <a:ext cx="4618115" cy="46431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8DDC4-9975-B764-4CE4-DE3F1FE2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3" y="520390"/>
            <a:ext cx="4065477" cy="31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0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5E866E-F767-DB47-FDDC-63E8F2D0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386" y="0"/>
            <a:ext cx="4876984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02837-7446-29E8-E860-82A98F48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4" y="141249"/>
            <a:ext cx="3411908" cy="45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C7EE4-BE26-05A0-8372-3D1054F4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2" y="790815"/>
            <a:ext cx="2324424" cy="321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6A59F-84C9-621D-0BCA-CE5DB2AB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59" y="250089"/>
            <a:ext cx="5772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5E2F8-497D-BE0D-AA6E-F6C2AA6F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3" y="231968"/>
            <a:ext cx="1866900" cy="204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62D9F-1A56-21D0-8E70-FF8062BA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-27019"/>
            <a:ext cx="4648200" cy="3686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A83D6D-4533-973A-1C62-1C340130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955" y="2279843"/>
            <a:ext cx="4349115" cy="27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3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A8DAB-AFEB-A8A8-5392-2B7EC499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0" y="0"/>
            <a:ext cx="4366260" cy="279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526FA-8E91-4A17-D03B-8E4989B0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300037"/>
            <a:ext cx="2076450" cy="20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A8873-88A0-F30C-8F48-97907A0D9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2439642"/>
            <a:ext cx="4391978" cy="26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9D2C3-269C-AD00-251A-BBAAF00E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80" y="0"/>
            <a:ext cx="4960620" cy="3144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DE2DA-89BC-D24C-3C11-CF5841F2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66712"/>
            <a:ext cx="1962150" cy="204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37FC9-4C1A-9882-5D82-E6E1762CC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571750"/>
            <a:ext cx="4046220" cy="24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6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604F5-6C15-4109-6875-859C67A0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16" y="0"/>
            <a:ext cx="4720683" cy="2992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4D65D-7D36-0B38-D978-5DA6C11E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5" y="312234"/>
            <a:ext cx="2409825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324F2-8D0C-3964-3822-D7CA49FF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2" y="2571751"/>
            <a:ext cx="4032107" cy="23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39"/>
          <p:cNvGrpSpPr/>
          <p:nvPr/>
        </p:nvGrpSpPr>
        <p:grpSpPr>
          <a:xfrm>
            <a:off x="6775775" y="1292900"/>
            <a:ext cx="3249300" cy="3699900"/>
            <a:chOff x="6775775" y="1292900"/>
            <a:chExt cx="3249300" cy="3699900"/>
          </a:xfrm>
        </p:grpSpPr>
        <p:sp>
          <p:nvSpPr>
            <p:cNvPr id="713" name="Google Shape;713;p39"/>
            <p:cNvSpPr/>
            <p:nvPr/>
          </p:nvSpPr>
          <p:spPr>
            <a:xfrm>
              <a:off x="6775775" y="1292900"/>
              <a:ext cx="3249300" cy="324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7023925" y="4473800"/>
              <a:ext cx="519000" cy="51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9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of Contents</a:t>
            </a:r>
            <a:endParaRPr dirty="0"/>
          </a:p>
        </p:txBody>
      </p:sp>
      <p:sp>
        <p:nvSpPr>
          <p:cNvPr id="716" name="Google Shape;716;p39"/>
          <p:cNvSpPr txBox="1">
            <a:spLocks noGrp="1"/>
          </p:cNvSpPr>
          <p:nvPr>
            <p:ph type="title" idx="2"/>
          </p:nvPr>
        </p:nvSpPr>
        <p:spPr>
          <a:xfrm flipH="1">
            <a:off x="713225" y="1381781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Collection</a:t>
            </a:r>
            <a:endParaRPr sz="2400" dirty="0"/>
          </a:p>
        </p:txBody>
      </p:sp>
      <p:sp>
        <p:nvSpPr>
          <p:cNvPr id="718" name="Google Shape;718;p39"/>
          <p:cNvSpPr txBox="1">
            <a:spLocks noGrp="1"/>
          </p:cNvSpPr>
          <p:nvPr>
            <p:ph type="title" idx="3"/>
          </p:nvPr>
        </p:nvSpPr>
        <p:spPr>
          <a:xfrm flipH="1">
            <a:off x="5696625" y="1231200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9" name="Google Shape;719;p39"/>
          <p:cNvSpPr txBox="1">
            <a:spLocks noGrp="1"/>
          </p:cNvSpPr>
          <p:nvPr>
            <p:ph type="title" idx="4"/>
          </p:nvPr>
        </p:nvSpPr>
        <p:spPr>
          <a:xfrm flipH="1">
            <a:off x="713225" y="2081112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Read Data</a:t>
            </a:r>
            <a:endParaRPr sz="2400" dirty="0"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 idx="6"/>
          </p:nvPr>
        </p:nvSpPr>
        <p:spPr>
          <a:xfrm flipH="1">
            <a:off x="5696625" y="1930531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title" idx="7"/>
          </p:nvPr>
        </p:nvSpPr>
        <p:spPr>
          <a:xfrm flipH="1">
            <a:off x="713225" y="2770300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dirty="0"/>
              <a:t>Understand Data</a:t>
            </a:r>
            <a:endParaRPr sz="2400" dirty="0"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 idx="9"/>
          </p:nvPr>
        </p:nvSpPr>
        <p:spPr>
          <a:xfrm flipH="1">
            <a:off x="5696625" y="2629863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 idx="13"/>
          </p:nvPr>
        </p:nvSpPr>
        <p:spPr>
          <a:xfrm flipH="1">
            <a:off x="713225" y="3473644"/>
            <a:ext cx="49833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/>
              <a:t>Exploratory Data Analysis (</a:t>
            </a:r>
            <a:r>
              <a:rPr lang="en-US" sz="2800" dirty="0">
                <a:latin typeface="Robota slap"/>
              </a:rPr>
              <a:t>EDA)</a:t>
            </a:r>
            <a:endParaRPr lang="en-US" sz="2800" dirty="0">
              <a:solidFill>
                <a:schemeClr val="tx1"/>
              </a:solidFill>
              <a:latin typeface="Robota slap"/>
              <a:cs typeface="Space Grotesk" panose="020B0604020202020204" charset="0"/>
            </a:endParaRPr>
          </a:p>
        </p:txBody>
      </p:sp>
      <p:sp>
        <p:nvSpPr>
          <p:cNvPr id="727" name="Google Shape;727;p39"/>
          <p:cNvSpPr txBox="1">
            <a:spLocks noGrp="1"/>
          </p:cNvSpPr>
          <p:nvPr>
            <p:ph type="title" idx="15"/>
          </p:nvPr>
        </p:nvSpPr>
        <p:spPr>
          <a:xfrm flipH="1">
            <a:off x="5696625" y="3329194"/>
            <a:ext cx="750300" cy="5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31" name="Google Shape;731;p39"/>
          <p:cNvGrpSpPr/>
          <p:nvPr/>
        </p:nvGrpSpPr>
        <p:grpSpPr>
          <a:xfrm rot="5400000">
            <a:off x="6127422" y="1843470"/>
            <a:ext cx="3570156" cy="1950913"/>
            <a:chOff x="1930675" y="3199875"/>
            <a:chExt cx="4066700" cy="2222250"/>
          </a:xfrm>
        </p:grpSpPr>
        <p:sp>
          <p:nvSpPr>
            <p:cNvPr id="732" name="Google Shape;732;p39"/>
            <p:cNvSpPr/>
            <p:nvPr/>
          </p:nvSpPr>
          <p:spPr>
            <a:xfrm>
              <a:off x="2822050" y="3455450"/>
              <a:ext cx="2149750" cy="1966675"/>
            </a:xfrm>
            <a:custGeom>
              <a:avLst/>
              <a:gdLst/>
              <a:ahLst/>
              <a:cxnLst/>
              <a:rect l="l" t="t" r="r" b="b"/>
              <a:pathLst>
                <a:path w="85990" h="78667" extrusionOk="0">
                  <a:moveTo>
                    <a:pt x="83197" y="2536"/>
                  </a:moveTo>
                  <a:lnTo>
                    <a:pt x="83197" y="2536"/>
                  </a:lnTo>
                  <a:cubicBezTo>
                    <a:pt x="77720" y="34686"/>
                    <a:pt x="62001" y="57580"/>
                    <a:pt x="37683" y="68753"/>
                  </a:cubicBezTo>
                  <a:cubicBezTo>
                    <a:pt x="26957" y="73633"/>
                    <a:pt x="15339" y="76150"/>
                    <a:pt x="3599" y="76150"/>
                  </a:cubicBezTo>
                  <a:cubicBezTo>
                    <a:pt x="3349" y="76150"/>
                    <a:pt x="3099" y="76149"/>
                    <a:pt x="2849" y="76147"/>
                  </a:cubicBezTo>
                  <a:cubicBezTo>
                    <a:pt x="10845" y="36603"/>
                    <a:pt x="32425" y="18748"/>
                    <a:pt x="49184" y="10697"/>
                  </a:cubicBezTo>
                  <a:cubicBezTo>
                    <a:pt x="59810" y="5603"/>
                    <a:pt x="71421" y="2810"/>
                    <a:pt x="83197" y="2536"/>
                  </a:cubicBezTo>
                  <a:close/>
                  <a:moveTo>
                    <a:pt x="83457" y="1"/>
                  </a:moveTo>
                  <a:cubicBezTo>
                    <a:pt x="79119" y="1"/>
                    <a:pt x="64461" y="562"/>
                    <a:pt x="48199" y="8342"/>
                  </a:cubicBezTo>
                  <a:cubicBezTo>
                    <a:pt x="30672" y="16776"/>
                    <a:pt x="8107" y="35507"/>
                    <a:pt x="56" y="77078"/>
                  </a:cubicBezTo>
                  <a:cubicBezTo>
                    <a:pt x="1" y="77461"/>
                    <a:pt x="110" y="77790"/>
                    <a:pt x="330" y="78064"/>
                  </a:cubicBezTo>
                  <a:cubicBezTo>
                    <a:pt x="549" y="78392"/>
                    <a:pt x="877" y="78557"/>
                    <a:pt x="1206" y="78611"/>
                  </a:cubicBezTo>
                  <a:cubicBezTo>
                    <a:pt x="1370" y="78611"/>
                    <a:pt x="2520" y="78666"/>
                    <a:pt x="4383" y="78666"/>
                  </a:cubicBezTo>
                  <a:cubicBezTo>
                    <a:pt x="16213" y="78557"/>
                    <a:pt x="27879" y="75982"/>
                    <a:pt x="38669" y="71053"/>
                  </a:cubicBezTo>
                  <a:cubicBezTo>
                    <a:pt x="70928" y="56265"/>
                    <a:pt x="82156" y="25046"/>
                    <a:pt x="85935" y="1495"/>
                  </a:cubicBezTo>
                  <a:cubicBezTo>
                    <a:pt x="85990" y="1112"/>
                    <a:pt x="85880" y="783"/>
                    <a:pt x="85661" y="509"/>
                  </a:cubicBezTo>
                  <a:cubicBezTo>
                    <a:pt x="85442" y="181"/>
                    <a:pt x="85114" y="16"/>
                    <a:pt x="84730" y="16"/>
                  </a:cubicBezTo>
                  <a:cubicBezTo>
                    <a:pt x="84627" y="16"/>
                    <a:pt x="84189" y="1"/>
                    <a:pt x="83457" y="1"/>
                  </a:cubicBez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854925" y="3487350"/>
              <a:ext cx="2084025" cy="1901900"/>
            </a:xfrm>
            <a:custGeom>
              <a:avLst/>
              <a:gdLst/>
              <a:ahLst/>
              <a:cxnLst/>
              <a:rect l="l" t="t" r="r" b="b"/>
              <a:pathLst>
                <a:path w="83361" h="76076" extrusionOk="0">
                  <a:moveTo>
                    <a:pt x="81991" y="0"/>
                  </a:moveTo>
                  <a:lnTo>
                    <a:pt x="75857" y="5696"/>
                  </a:lnTo>
                  <a:cubicBezTo>
                    <a:pt x="75747" y="5587"/>
                    <a:pt x="75638" y="5587"/>
                    <a:pt x="75473" y="5532"/>
                  </a:cubicBezTo>
                  <a:lnTo>
                    <a:pt x="58221" y="3998"/>
                  </a:lnTo>
                  <a:cubicBezTo>
                    <a:pt x="56961" y="4382"/>
                    <a:pt x="55647" y="4820"/>
                    <a:pt x="54332" y="5368"/>
                  </a:cubicBezTo>
                  <a:lnTo>
                    <a:pt x="74269" y="7175"/>
                  </a:lnTo>
                  <a:lnTo>
                    <a:pt x="60686" y="19608"/>
                  </a:lnTo>
                  <a:lnTo>
                    <a:pt x="60576" y="19608"/>
                  </a:lnTo>
                  <a:lnTo>
                    <a:pt x="33191" y="17088"/>
                  </a:lnTo>
                  <a:cubicBezTo>
                    <a:pt x="32589" y="17581"/>
                    <a:pt x="31931" y="18129"/>
                    <a:pt x="31329" y="18622"/>
                  </a:cubicBezTo>
                  <a:lnTo>
                    <a:pt x="59042" y="21141"/>
                  </a:lnTo>
                  <a:lnTo>
                    <a:pt x="51375" y="27988"/>
                  </a:lnTo>
                  <a:cubicBezTo>
                    <a:pt x="51210" y="27988"/>
                    <a:pt x="50991" y="28042"/>
                    <a:pt x="50882" y="28207"/>
                  </a:cubicBezTo>
                  <a:cubicBezTo>
                    <a:pt x="50717" y="28316"/>
                    <a:pt x="50663" y="28481"/>
                    <a:pt x="50608" y="28700"/>
                  </a:cubicBezTo>
                  <a:lnTo>
                    <a:pt x="46062" y="32917"/>
                  </a:lnTo>
                  <a:lnTo>
                    <a:pt x="19608" y="30507"/>
                  </a:lnTo>
                  <a:cubicBezTo>
                    <a:pt x="19170" y="31000"/>
                    <a:pt x="18787" y="31548"/>
                    <a:pt x="18403" y="32095"/>
                  </a:cubicBezTo>
                  <a:lnTo>
                    <a:pt x="44364" y="34451"/>
                  </a:lnTo>
                  <a:lnTo>
                    <a:pt x="32260" y="45514"/>
                  </a:lnTo>
                  <a:cubicBezTo>
                    <a:pt x="32150" y="45405"/>
                    <a:pt x="32041" y="45350"/>
                    <a:pt x="31877" y="45350"/>
                  </a:cubicBezTo>
                  <a:lnTo>
                    <a:pt x="11119" y="43488"/>
                  </a:lnTo>
                  <a:cubicBezTo>
                    <a:pt x="10845" y="44035"/>
                    <a:pt x="10571" y="44528"/>
                    <a:pt x="10297" y="45076"/>
                  </a:cubicBezTo>
                  <a:lnTo>
                    <a:pt x="30672" y="46938"/>
                  </a:lnTo>
                  <a:lnTo>
                    <a:pt x="17089" y="59371"/>
                  </a:lnTo>
                  <a:lnTo>
                    <a:pt x="16979" y="59371"/>
                  </a:lnTo>
                  <a:lnTo>
                    <a:pt x="4711" y="58275"/>
                  </a:lnTo>
                  <a:cubicBezTo>
                    <a:pt x="4546" y="58768"/>
                    <a:pt x="4382" y="59316"/>
                    <a:pt x="4163" y="59864"/>
                  </a:cubicBezTo>
                  <a:lnTo>
                    <a:pt x="15446" y="60904"/>
                  </a:lnTo>
                  <a:lnTo>
                    <a:pt x="274" y="74761"/>
                  </a:lnTo>
                  <a:cubicBezTo>
                    <a:pt x="165" y="75145"/>
                    <a:pt x="55" y="75583"/>
                    <a:pt x="0" y="76021"/>
                  </a:cubicBezTo>
                  <a:cubicBezTo>
                    <a:pt x="0" y="76021"/>
                    <a:pt x="439" y="76076"/>
                    <a:pt x="1260" y="76076"/>
                  </a:cubicBezTo>
                  <a:lnTo>
                    <a:pt x="23059" y="56194"/>
                  </a:lnTo>
                  <a:lnTo>
                    <a:pt x="23497" y="73392"/>
                  </a:lnTo>
                  <a:lnTo>
                    <a:pt x="25195" y="72899"/>
                  </a:lnTo>
                  <a:lnTo>
                    <a:pt x="24702" y="54661"/>
                  </a:lnTo>
                  <a:lnTo>
                    <a:pt x="37956" y="42556"/>
                  </a:lnTo>
                  <a:lnTo>
                    <a:pt x="38613" y="67805"/>
                  </a:lnTo>
                  <a:cubicBezTo>
                    <a:pt x="39161" y="67532"/>
                    <a:pt x="39709" y="67258"/>
                    <a:pt x="40256" y="66984"/>
                  </a:cubicBezTo>
                  <a:lnTo>
                    <a:pt x="39599" y="41078"/>
                  </a:lnTo>
                  <a:lnTo>
                    <a:pt x="50663" y="30945"/>
                  </a:lnTo>
                  <a:lnTo>
                    <a:pt x="51429" y="59535"/>
                  </a:lnTo>
                  <a:cubicBezTo>
                    <a:pt x="51429" y="59645"/>
                    <a:pt x="51429" y="59699"/>
                    <a:pt x="51484" y="59809"/>
                  </a:cubicBezTo>
                  <a:cubicBezTo>
                    <a:pt x="52032" y="59371"/>
                    <a:pt x="52525" y="58987"/>
                    <a:pt x="53073" y="58549"/>
                  </a:cubicBezTo>
                  <a:lnTo>
                    <a:pt x="52306" y="29412"/>
                  </a:lnTo>
                  <a:lnTo>
                    <a:pt x="66053" y="16869"/>
                  </a:lnTo>
                  <a:lnTo>
                    <a:pt x="66765" y="43761"/>
                  </a:lnTo>
                  <a:cubicBezTo>
                    <a:pt x="67313" y="42995"/>
                    <a:pt x="67860" y="42173"/>
                    <a:pt x="68353" y="41352"/>
                  </a:cubicBezTo>
                  <a:lnTo>
                    <a:pt x="67696" y="15336"/>
                  </a:lnTo>
                  <a:lnTo>
                    <a:pt x="83196" y="1205"/>
                  </a:lnTo>
                  <a:lnTo>
                    <a:pt x="83360" y="0"/>
                  </a:ln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1930675" y="3199875"/>
              <a:ext cx="2022400" cy="992650"/>
            </a:xfrm>
            <a:custGeom>
              <a:avLst/>
              <a:gdLst/>
              <a:ahLst/>
              <a:cxnLst/>
              <a:rect l="l" t="t" r="r" b="b"/>
              <a:pathLst>
                <a:path w="80896" h="39706" extrusionOk="0">
                  <a:moveTo>
                    <a:pt x="55271" y="2417"/>
                  </a:moveTo>
                  <a:cubicBezTo>
                    <a:pt x="62923" y="2417"/>
                    <a:pt x="70493" y="3897"/>
                    <a:pt x="77610" y="6734"/>
                  </a:cubicBezTo>
                  <a:cubicBezTo>
                    <a:pt x="64465" y="26616"/>
                    <a:pt x="47924" y="36912"/>
                    <a:pt x="28317" y="37296"/>
                  </a:cubicBezTo>
                  <a:cubicBezTo>
                    <a:pt x="28056" y="37299"/>
                    <a:pt x="27795" y="37301"/>
                    <a:pt x="27535" y="37301"/>
                  </a:cubicBezTo>
                  <a:cubicBezTo>
                    <a:pt x="19200" y="37301"/>
                    <a:pt x="10935" y="35603"/>
                    <a:pt x="3287" y="32257"/>
                  </a:cubicBezTo>
                  <a:cubicBezTo>
                    <a:pt x="16760" y="13197"/>
                    <a:pt x="33465" y="3174"/>
                    <a:pt x="52963" y="2462"/>
                  </a:cubicBezTo>
                  <a:cubicBezTo>
                    <a:pt x="53733" y="2432"/>
                    <a:pt x="54503" y="2417"/>
                    <a:pt x="55271" y="2417"/>
                  </a:cubicBezTo>
                  <a:close/>
                  <a:moveTo>
                    <a:pt x="55214" y="0"/>
                  </a:moveTo>
                  <a:cubicBezTo>
                    <a:pt x="39215" y="0"/>
                    <a:pt x="18153" y="6150"/>
                    <a:pt x="384" y="32038"/>
                  </a:cubicBezTo>
                  <a:cubicBezTo>
                    <a:pt x="1" y="32695"/>
                    <a:pt x="165" y="33517"/>
                    <a:pt x="877" y="33900"/>
                  </a:cubicBezTo>
                  <a:cubicBezTo>
                    <a:pt x="9093" y="37734"/>
                    <a:pt x="18075" y="39706"/>
                    <a:pt x="27167" y="39706"/>
                  </a:cubicBezTo>
                  <a:cubicBezTo>
                    <a:pt x="43159" y="39706"/>
                    <a:pt x="63643" y="33243"/>
                    <a:pt x="80513" y="6844"/>
                  </a:cubicBezTo>
                  <a:cubicBezTo>
                    <a:pt x="80896" y="6241"/>
                    <a:pt x="80677" y="5365"/>
                    <a:pt x="80020" y="5036"/>
                  </a:cubicBezTo>
                  <a:cubicBezTo>
                    <a:pt x="79813" y="4933"/>
                    <a:pt x="69544" y="0"/>
                    <a:pt x="55214" y="0"/>
                  </a:cubicBez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1966275" y="3231300"/>
              <a:ext cx="1949850" cy="932475"/>
            </a:xfrm>
            <a:custGeom>
              <a:avLst/>
              <a:gdLst/>
              <a:ahLst/>
              <a:cxnLst/>
              <a:rect l="l" t="t" r="r" b="b"/>
              <a:pathLst>
                <a:path w="77994" h="37299" extrusionOk="0">
                  <a:moveTo>
                    <a:pt x="57016" y="0"/>
                  </a:moveTo>
                  <a:lnTo>
                    <a:pt x="69832" y="7011"/>
                  </a:lnTo>
                  <a:lnTo>
                    <a:pt x="57126" y="11338"/>
                  </a:lnTo>
                  <a:lnTo>
                    <a:pt x="57071" y="11338"/>
                  </a:lnTo>
                  <a:lnTo>
                    <a:pt x="39435" y="1643"/>
                  </a:lnTo>
                  <a:cubicBezTo>
                    <a:pt x="38833" y="1808"/>
                    <a:pt x="38285" y="1972"/>
                    <a:pt x="37682" y="2136"/>
                  </a:cubicBezTo>
                  <a:lnTo>
                    <a:pt x="55592" y="11885"/>
                  </a:lnTo>
                  <a:lnTo>
                    <a:pt x="48472" y="14295"/>
                  </a:lnTo>
                  <a:cubicBezTo>
                    <a:pt x="48401" y="14267"/>
                    <a:pt x="48327" y="14253"/>
                    <a:pt x="48253" y="14253"/>
                  </a:cubicBezTo>
                  <a:cubicBezTo>
                    <a:pt x="48039" y="14253"/>
                    <a:pt x="47827" y="14366"/>
                    <a:pt x="47705" y="14569"/>
                  </a:cubicBezTo>
                  <a:lnTo>
                    <a:pt x="43433" y="16048"/>
                  </a:lnTo>
                  <a:lnTo>
                    <a:pt x="26400" y="6737"/>
                  </a:lnTo>
                  <a:lnTo>
                    <a:pt x="25140" y="7394"/>
                  </a:lnTo>
                  <a:lnTo>
                    <a:pt x="41900" y="16596"/>
                  </a:lnTo>
                  <a:lnTo>
                    <a:pt x="30562" y="20429"/>
                  </a:lnTo>
                  <a:cubicBezTo>
                    <a:pt x="30508" y="20375"/>
                    <a:pt x="30398" y="20320"/>
                    <a:pt x="30343" y="20265"/>
                  </a:cubicBezTo>
                  <a:lnTo>
                    <a:pt x="16979" y="12926"/>
                  </a:lnTo>
                  <a:cubicBezTo>
                    <a:pt x="16651" y="13200"/>
                    <a:pt x="16322" y="13474"/>
                    <a:pt x="15939" y="13802"/>
                  </a:cubicBezTo>
                  <a:lnTo>
                    <a:pt x="29084" y="20977"/>
                  </a:lnTo>
                  <a:lnTo>
                    <a:pt x="16322" y="25304"/>
                  </a:lnTo>
                  <a:lnTo>
                    <a:pt x="16267" y="25249"/>
                  </a:lnTo>
                  <a:lnTo>
                    <a:pt x="8381" y="20922"/>
                  </a:lnTo>
                  <a:lnTo>
                    <a:pt x="7559" y="21908"/>
                  </a:lnTo>
                  <a:lnTo>
                    <a:pt x="14789" y="25852"/>
                  </a:lnTo>
                  <a:lnTo>
                    <a:pt x="548" y="30726"/>
                  </a:lnTo>
                  <a:cubicBezTo>
                    <a:pt x="384" y="31000"/>
                    <a:pt x="165" y="31219"/>
                    <a:pt x="1" y="31493"/>
                  </a:cubicBezTo>
                  <a:cubicBezTo>
                    <a:pt x="1" y="31493"/>
                    <a:pt x="275" y="31657"/>
                    <a:pt x="822" y="31931"/>
                  </a:cubicBezTo>
                  <a:lnTo>
                    <a:pt x="21251" y="24921"/>
                  </a:lnTo>
                  <a:lnTo>
                    <a:pt x="16541" y="36587"/>
                  </a:lnTo>
                  <a:lnTo>
                    <a:pt x="17746" y="36751"/>
                  </a:lnTo>
                  <a:lnTo>
                    <a:pt x="22785" y="24428"/>
                  </a:lnTo>
                  <a:lnTo>
                    <a:pt x="35163" y="20156"/>
                  </a:lnTo>
                  <a:lnTo>
                    <a:pt x="28262" y="37299"/>
                  </a:lnTo>
                  <a:lnTo>
                    <a:pt x="29631" y="37189"/>
                  </a:lnTo>
                  <a:lnTo>
                    <a:pt x="36751" y="19663"/>
                  </a:lnTo>
                  <a:lnTo>
                    <a:pt x="47103" y="16103"/>
                  </a:lnTo>
                  <a:lnTo>
                    <a:pt x="39271" y="35491"/>
                  </a:lnTo>
                  <a:cubicBezTo>
                    <a:pt x="39216" y="35546"/>
                    <a:pt x="39216" y="35601"/>
                    <a:pt x="39216" y="35655"/>
                  </a:cubicBezTo>
                  <a:cubicBezTo>
                    <a:pt x="39709" y="35546"/>
                    <a:pt x="40147" y="35436"/>
                    <a:pt x="40640" y="35272"/>
                  </a:cubicBezTo>
                  <a:lnTo>
                    <a:pt x="48636" y="15555"/>
                  </a:lnTo>
                  <a:lnTo>
                    <a:pt x="61507" y="11119"/>
                  </a:lnTo>
                  <a:lnTo>
                    <a:pt x="54168" y="29357"/>
                  </a:lnTo>
                  <a:cubicBezTo>
                    <a:pt x="54716" y="29028"/>
                    <a:pt x="55318" y="28645"/>
                    <a:pt x="55921" y="28262"/>
                  </a:cubicBezTo>
                  <a:lnTo>
                    <a:pt x="63041" y="10626"/>
                  </a:lnTo>
                  <a:lnTo>
                    <a:pt x="77555" y="5642"/>
                  </a:lnTo>
                  <a:cubicBezTo>
                    <a:pt x="77719" y="5422"/>
                    <a:pt x="77884" y="5203"/>
                    <a:pt x="77993" y="4930"/>
                  </a:cubicBezTo>
                  <a:cubicBezTo>
                    <a:pt x="77993" y="4930"/>
                    <a:pt x="77719" y="4765"/>
                    <a:pt x="77117" y="4491"/>
                  </a:cubicBezTo>
                  <a:lnTo>
                    <a:pt x="71311" y="6518"/>
                  </a:lnTo>
                  <a:cubicBezTo>
                    <a:pt x="71256" y="6408"/>
                    <a:pt x="71202" y="6354"/>
                    <a:pt x="71092" y="6299"/>
                  </a:cubicBezTo>
                  <a:lnTo>
                    <a:pt x="60029" y="219"/>
                  </a:lnTo>
                  <a:cubicBezTo>
                    <a:pt x="59043" y="110"/>
                    <a:pt x="58057" y="55"/>
                    <a:pt x="57016" y="0"/>
                  </a:cubicBez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641800" y="3297025"/>
              <a:ext cx="1355575" cy="1504825"/>
            </a:xfrm>
            <a:custGeom>
              <a:avLst/>
              <a:gdLst/>
              <a:ahLst/>
              <a:cxnLst/>
              <a:rect l="l" t="t" r="r" b="b"/>
              <a:pathLst>
                <a:path w="54223" h="60193" extrusionOk="0">
                  <a:moveTo>
                    <a:pt x="25249" y="3177"/>
                  </a:moveTo>
                  <a:lnTo>
                    <a:pt x="25249" y="3177"/>
                  </a:lnTo>
                  <a:cubicBezTo>
                    <a:pt x="47595" y="30233"/>
                    <a:pt x="31712" y="51977"/>
                    <a:pt x="27440" y="56961"/>
                  </a:cubicBezTo>
                  <a:cubicBezTo>
                    <a:pt x="6463" y="29795"/>
                    <a:pt x="21141" y="8216"/>
                    <a:pt x="25249" y="3177"/>
                  </a:cubicBezTo>
                  <a:close/>
                  <a:moveTo>
                    <a:pt x="25249" y="0"/>
                  </a:moveTo>
                  <a:cubicBezTo>
                    <a:pt x="24921" y="0"/>
                    <a:pt x="24537" y="110"/>
                    <a:pt x="24318" y="384"/>
                  </a:cubicBezTo>
                  <a:cubicBezTo>
                    <a:pt x="24099" y="657"/>
                    <a:pt x="0" y="26947"/>
                    <a:pt x="26345" y="59699"/>
                  </a:cubicBezTo>
                  <a:cubicBezTo>
                    <a:pt x="26564" y="59973"/>
                    <a:pt x="26947" y="60138"/>
                    <a:pt x="27276" y="60192"/>
                  </a:cubicBezTo>
                  <a:lnTo>
                    <a:pt x="27331" y="60192"/>
                  </a:lnTo>
                  <a:cubicBezTo>
                    <a:pt x="27659" y="60192"/>
                    <a:pt x="27988" y="60028"/>
                    <a:pt x="28207" y="59809"/>
                  </a:cubicBezTo>
                  <a:cubicBezTo>
                    <a:pt x="28481" y="59535"/>
                    <a:pt x="54223" y="33026"/>
                    <a:pt x="26180" y="438"/>
                  </a:cubicBezTo>
                  <a:cubicBezTo>
                    <a:pt x="25961" y="164"/>
                    <a:pt x="25633" y="0"/>
                    <a:pt x="25249" y="0"/>
                  </a:cubicBez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5025175" y="3327150"/>
              <a:ext cx="568275" cy="1443200"/>
            </a:xfrm>
            <a:custGeom>
              <a:avLst/>
              <a:gdLst/>
              <a:ahLst/>
              <a:cxnLst/>
              <a:rect l="l" t="t" r="r" b="b"/>
              <a:pathLst>
                <a:path w="22731" h="57728" extrusionOk="0">
                  <a:moveTo>
                    <a:pt x="9969" y="0"/>
                  </a:moveTo>
                  <a:cubicBezTo>
                    <a:pt x="9969" y="0"/>
                    <a:pt x="9805" y="219"/>
                    <a:pt x="9476" y="548"/>
                  </a:cubicBezTo>
                  <a:lnTo>
                    <a:pt x="9640" y="4820"/>
                  </a:lnTo>
                  <a:cubicBezTo>
                    <a:pt x="9586" y="4875"/>
                    <a:pt x="9531" y="4875"/>
                    <a:pt x="9476" y="4929"/>
                  </a:cubicBezTo>
                  <a:lnTo>
                    <a:pt x="3178" y="11173"/>
                  </a:lnTo>
                  <a:cubicBezTo>
                    <a:pt x="2904" y="11776"/>
                    <a:pt x="2630" y="12433"/>
                    <a:pt x="2411" y="13145"/>
                  </a:cubicBezTo>
                  <a:lnTo>
                    <a:pt x="9695" y="5915"/>
                  </a:lnTo>
                  <a:lnTo>
                    <a:pt x="10024" y="15336"/>
                  </a:lnTo>
                  <a:lnTo>
                    <a:pt x="1" y="25249"/>
                  </a:lnTo>
                  <a:lnTo>
                    <a:pt x="1" y="26454"/>
                  </a:lnTo>
                  <a:lnTo>
                    <a:pt x="10133" y="16486"/>
                  </a:lnTo>
                  <a:lnTo>
                    <a:pt x="10243" y="21744"/>
                  </a:lnTo>
                  <a:cubicBezTo>
                    <a:pt x="10188" y="21853"/>
                    <a:pt x="10188" y="21908"/>
                    <a:pt x="10188" y="22018"/>
                  </a:cubicBezTo>
                  <a:cubicBezTo>
                    <a:pt x="10188" y="22127"/>
                    <a:pt x="10243" y="22237"/>
                    <a:pt x="10298" y="22292"/>
                  </a:cubicBezTo>
                  <a:lnTo>
                    <a:pt x="10407" y="25468"/>
                  </a:lnTo>
                  <a:lnTo>
                    <a:pt x="713" y="34998"/>
                  </a:lnTo>
                  <a:cubicBezTo>
                    <a:pt x="768" y="35327"/>
                    <a:pt x="877" y="35655"/>
                    <a:pt x="932" y="35984"/>
                  </a:cubicBezTo>
                  <a:lnTo>
                    <a:pt x="10462" y="26618"/>
                  </a:lnTo>
                  <a:lnTo>
                    <a:pt x="10791" y="34998"/>
                  </a:lnTo>
                  <a:cubicBezTo>
                    <a:pt x="10681" y="34998"/>
                    <a:pt x="10626" y="35053"/>
                    <a:pt x="10571" y="35108"/>
                  </a:cubicBezTo>
                  <a:lnTo>
                    <a:pt x="3013" y="42611"/>
                  </a:lnTo>
                  <a:cubicBezTo>
                    <a:pt x="3123" y="42885"/>
                    <a:pt x="3232" y="43159"/>
                    <a:pt x="3342" y="43433"/>
                  </a:cubicBezTo>
                  <a:lnTo>
                    <a:pt x="10791" y="36094"/>
                  </a:lnTo>
                  <a:lnTo>
                    <a:pt x="11174" y="45514"/>
                  </a:lnTo>
                  <a:lnTo>
                    <a:pt x="11119" y="45514"/>
                  </a:lnTo>
                  <a:lnTo>
                    <a:pt x="6628" y="49950"/>
                  </a:lnTo>
                  <a:cubicBezTo>
                    <a:pt x="6792" y="50169"/>
                    <a:pt x="6957" y="50443"/>
                    <a:pt x="7066" y="50717"/>
                  </a:cubicBezTo>
                  <a:lnTo>
                    <a:pt x="11174" y="46609"/>
                  </a:lnTo>
                  <a:lnTo>
                    <a:pt x="11612" y="57180"/>
                  </a:lnTo>
                  <a:lnTo>
                    <a:pt x="11996" y="57728"/>
                  </a:lnTo>
                  <a:cubicBezTo>
                    <a:pt x="11996" y="57728"/>
                    <a:pt x="12160" y="57563"/>
                    <a:pt x="12488" y="57235"/>
                  </a:cubicBezTo>
                  <a:lnTo>
                    <a:pt x="11886" y="42173"/>
                  </a:lnTo>
                  <a:lnTo>
                    <a:pt x="18732" y="47705"/>
                  </a:lnTo>
                  <a:cubicBezTo>
                    <a:pt x="18842" y="47431"/>
                    <a:pt x="19006" y="47157"/>
                    <a:pt x="19116" y="46883"/>
                  </a:cubicBezTo>
                  <a:lnTo>
                    <a:pt x="11831" y="41023"/>
                  </a:lnTo>
                  <a:lnTo>
                    <a:pt x="11503" y="31876"/>
                  </a:lnTo>
                  <a:lnTo>
                    <a:pt x="11503" y="31876"/>
                  </a:lnTo>
                  <a:lnTo>
                    <a:pt x="21580" y="39927"/>
                  </a:lnTo>
                  <a:cubicBezTo>
                    <a:pt x="21635" y="39654"/>
                    <a:pt x="21745" y="39325"/>
                    <a:pt x="21799" y="38996"/>
                  </a:cubicBezTo>
                  <a:lnTo>
                    <a:pt x="11448" y="30671"/>
                  </a:lnTo>
                  <a:lnTo>
                    <a:pt x="11174" y="23004"/>
                  </a:lnTo>
                  <a:lnTo>
                    <a:pt x="22621" y="32205"/>
                  </a:lnTo>
                  <a:cubicBezTo>
                    <a:pt x="22621" y="32205"/>
                    <a:pt x="22676" y="32260"/>
                    <a:pt x="22730" y="32260"/>
                  </a:cubicBezTo>
                  <a:cubicBezTo>
                    <a:pt x="22730" y="31931"/>
                    <a:pt x="22730" y="31548"/>
                    <a:pt x="22730" y="31219"/>
                  </a:cubicBezTo>
                  <a:lnTo>
                    <a:pt x="11119" y="21908"/>
                  </a:lnTo>
                  <a:lnTo>
                    <a:pt x="10736" y="12378"/>
                  </a:lnTo>
                  <a:lnTo>
                    <a:pt x="21525" y="20977"/>
                  </a:lnTo>
                  <a:cubicBezTo>
                    <a:pt x="21416" y="20484"/>
                    <a:pt x="21252" y="20046"/>
                    <a:pt x="21142" y="19553"/>
                  </a:cubicBezTo>
                  <a:lnTo>
                    <a:pt x="10736" y="11228"/>
                  </a:lnTo>
                  <a:lnTo>
                    <a:pt x="10352" y="493"/>
                  </a:lnTo>
                  <a:cubicBezTo>
                    <a:pt x="10243" y="329"/>
                    <a:pt x="10079" y="164"/>
                    <a:pt x="9969" y="0"/>
                  </a:cubicBezTo>
                  <a:close/>
                </a:path>
              </a:pathLst>
            </a:custGeom>
            <a:solidFill>
              <a:srgbClr val="B49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AA4F3-C89C-5586-5570-FD9D4ADB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70" y="91998"/>
            <a:ext cx="4706279" cy="2983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0F725-2C53-BB8A-22A0-B4E8C5E4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5" y="305729"/>
            <a:ext cx="1857375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B221E-A2F9-1E60-6746-705BCF150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72" y="2468137"/>
            <a:ext cx="4127545" cy="24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20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0B4D2-F58F-3C9E-4439-05B737B2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858" y="0"/>
            <a:ext cx="4951141" cy="3170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06120-21A6-F6AD-88A9-1F3D5B8D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6" y="283078"/>
            <a:ext cx="2653060" cy="212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7DF65-FAEF-0CA9-8339-7B9B33C4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87" y="2548699"/>
            <a:ext cx="4047312" cy="23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5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D5CBC-19DE-D603-EB5F-98E942F2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18" y="196076"/>
            <a:ext cx="4686516" cy="3000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FF754-A17E-4E49-7C21-467E7E4F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81" y="196076"/>
            <a:ext cx="2314575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BE660-A01F-9B05-6762-743ED219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4" y="2386361"/>
            <a:ext cx="4311124" cy="25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3FCA0-03BD-9098-6ACA-82BA29B9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10" y="0"/>
            <a:ext cx="5144894" cy="3261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14C6-A5E2-7E86-CE1C-9A59DEA6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4" y="220352"/>
            <a:ext cx="240982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E5A6E-2456-2CCB-7EAC-CAB8E505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" y="2423625"/>
            <a:ext cx="4240251" cy="25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1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ADA94-1FF5-D33B-4123-73B58F4B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10" y="69695"/>
            <a:ext cx="4655402" cy="298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505C6-11DC-5AF4-01D8-45E4FB88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4" y="329193"/>
            <a:ext cx="1885950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88919-7B54-02C6-904B-DD3D23E2C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0" y="2571749"/>
            <a:ext cx="4211793" cy="25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0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D75C2-7881-225F-F692-0B231388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03" y="79765"/>
            <a:ext cx="4888997" cy="3130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CF056-8007-2005-EC97-CA4822E2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2" y="305381"/>
            <a:ext cx="1914525" cy="212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6D334-61A2-350C-A650-FDE537D41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" y="2571750"/>
            <a:ext cx="4264063" cy="24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0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12712-4194-B26E-E84B-DB5A1AE9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2" y="185983"/>
            <a:ext cx="4722309" cy="3023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134AC-6035-BC4D-42E9-60D4A03B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7" y="233246"/>
            <a:ext cx="2219325" cy="202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1CD72-3E7E-BCC6-690E-CD097B1D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3" y="2571750"/>
            <a:ext cx="4042549" cy="23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3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8E0EE-AE41-C15A-3928-A554029A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98" y="136602"/>
            <a:ext cx="4921236" cy="311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75405-A6E2-1E09-E9EB-6DC3F1A2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0" y="197470"/>
            <a:ext cx="2314575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7EAF0-CF05-0F21-4769-4237DAAA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6" y="2630293"/>
            <a:ext cx="3923888" cy="23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1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64CA6-A65A-C7F7-93A2-7CAD74ED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937" y="77130"/>
            <a:ext cx="4766914" cy="305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02F1F-91F6-EA12-B060-CC99F6E0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4" y="218842"/>
            <a:ext cx="222885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5AB79-B71A-108A-C929-8F38B946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8" y="2512566"/>
            <a:ext cx="4087154" cy="24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76512-79C0-3A11-A9F1-46B0C348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12991" cy="2861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E1BFF-F77A-2086-1E31-0149A5B7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2" y="236149"/>
            <a:ext cx="1914525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7423A-3210-1378-59BA-2E577EF1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2" y="2429449"/>
            <a:ext cx="4198667" cy="24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3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/>
          <p:nvPr/>
        </p:nvSpPr>
        <p:spPr>
          <a:xfrm>
            <a:off x="7039075" y="539500"/>
            <a:ext cx="1391700" cy="139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393025" y="-412325"/>
            <a:ext cx="2062500" cy="206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4217250" y="1423475"/>
            <a:ext cx="1654500" cy="16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 txBox="1">
            <a:spLocks noGrp="1"/>
          </p:cNvSpPr>
          <p:nvPr>
            <p:ph type="title"/>
          </p:nvPr>
        </p:nvSpPr>
        <p:spPr>
          <a:xfrm>
            <a:off x="713325" y="3301187"/>
            <a:ext cx="77178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 idx="2"/>
          </p:nvPr>
        </p:nvSpPr>
        <p:spPr>
          <a:xfrm>
            <a:off x="3317150" y="2079388"/>
            <a:ext cx="2510100" cy="13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48" name="Google Shape;748;p40"/>
          <p:cNvGrpSpPr/>
          <p:nvPr/>
        </p:nvGrpSpPr>
        <p:grpSpPr>
          <a:xfrm flipH="1">
            <a:off x="6633054" y="-44133"/>
            <a:ext cx="2302664" cy="2681740"/>
            <a:chOff x="-74523" y="421741"/>
            <a:chExt cx="2302664" cy="2681740"/>
          </a:xfrm>
        </p:grpSpPr>
        <p:sp>
          <p:nvSpPr>
            <p:cNvPr id="749" name="Google Shape;749;p40"/>
            <p:cNvSpPr/>
            <p:nvPr/>
          </p:nvSpPr>
          <p:spPr>
            <a:xfrm flipH="1">
              <a:off x="682398" y="596425"/>
              <a:ext cx="1545743" cy="760100"/>
            </a:xfrm>
            <a:custGeom>
              <a:avLst/>
              <a:gdLst/>
              <a:ahLst/>
              <a:cxnLst/>
              <a:rect l="l" t="t" r="r" b="b"/>
              <a:pathLst>
                <a:path w="121211" h="59604" extrusionOk="0">
                  <a:moveTo>
                    <a:pt x="82436" y="3593"/>
                  </a:moveTo>
                  <a:cubicBezTo>
                    <a:pt x="94084" y="3593"/>
                    <a:pt x="105613" y="5816"/>
                    <a:pt x="116444" y="10133"/>
                  </a:cubicBezTo>
                  <a:cubicBezTo>
                    <a:pt x="96722" y="39963"/>
                    <a:pt x="71905" y="55412"/>
                    <a:pt x="42486" y="55988"/>
                  </a:cubicBezTo>
                  <a:cubicBezTo>
                    <a:pt x="42094" y="55993"/>
                    <a:pt x="41703" y="55995"/>
                    <a:pt x="41312" y="55995"/>
                  </a:cubicBezTo>
                  <a:cubicBezTo>
                    <a:pt x="28808" y="55995"/>
                    <a:pt x="16406" y="53448"/>
                    <a:pt x="4931" y="48427"/>
                  </a:cubicBezTo>
                  <a:cubicBezTo>
                    <a:pt x="25146" y="19830"/>
                    <a:pt x="50210" y="4792"/>
                    <a:pt x="79465" y="3641"/>
                  </a:cubicBezTo>
                  <a:cubicBezTo>
                    <a:pt x="80456" y="3609"/>
                    <a:pt x="81447" y="3593"/>
                    <a:pt x="82436" y="3593"/>
                  </a:cubicBezTo>
                  <a:close/>
                  <a:moveTo>
                    <a:pt x="82796" y="0"/>
                  </a:moveTo>
                  <a:cubicBezTo>
                    <a:pt x="58796" y="0"/>
                    <a:pt x="27219" y="9238"/>
                    <a:pt x="576" y="48099"/>
                  </a:cubicBezTo>
                  <a:cubicBezTo>
                    <a:pt x="0" y="49085"/>
                    <a:pt x="247" y="50317"/>
                    <a:pt x="1315" y="50893"/>
                  </a:cubicBezTo>
                  <a:cubicBezTo>
                    <a:pt x="13642" y="56645"/>
                    <a:pt x="27119" y="59603"/>
                    <a:pt x="40760" y="59603"/>
                  </a:cubicBezTo>
                  <a:cubicBezTo>
                    <a:pt x="64755" y="59603"/>
                    <a:pt x="95489" y="49989"/>
                    <a:pt x="120800" y="10298"/>
                  </a:cubicBezTo>
                  <a:cubicBezTo>
                    <a:pt x="121128" y="9887"/>
                    <a:pt x="121210" y="9311"/>
                    <a:pt x="121046" y="8818"/>
                  </a:cubicBezTo>
                  <a:cubicBezTo>
                    <a:pt x="120882" y="8243"/>
                    <a:pt x="120553" y="7832"/>
                    <a:pt x="120060" y="7586"/>
                  </a:cubicBezTo>
                  <a:cubicBezTo>
                    <a:pt x="119749" y="7430"/>
                    <a:pt x="104320" y="0"/>
                    <a:pt x="8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 flipH="1">
              <a:off x="708592" y="620846"/>
              <a:ext cx="1492298" cy="712622"/>
            </a:xfrm>
            <a:custGeom>
              <a:avLst/>
              <a:gdLst/>
              <a:ahLst/>
              <a:cxnLst/>
              <a:rect l="l" t="t" r="r" b="b"/>
              <a:pathLst>
                <a:path w="117020" h="55881" extrusionOk="0">
                  <a:moveTo>
                    <a:pt x="85546" y="1"/>
                  </a:moveTo>
                  <a:lnTo>
                    <a:pt x="104775" y="10519"/>
                  </a:lnTo>
                  <a:lnTo>
                    <a:pt x="85710" y="17011"/>
                  </a:lnTo>
                  <a:lnTo>
                    <a:pt x="85628" y="17011"/>
                  </a:lnTo>
                  <a:lnTo>
                    <a:pt x="59167" y="2466"/>
                  </a:lnTo>
                  <a:cubicBezTo>
                    <a:pt x="58263" y="2712"/>
                    <a:pt x="57441" y="2959"/>
                    <a:pt x="56537" y="3205"/>
                  </a:cubicBezTo>
                  <a:lnTo>
                    <a:pt x="83409" y="17833"/>
                  </a:lnTo>
                  <a:lnTo>
                    <a:pt x="72726" y="21449"/>
                  </a:lnTo>
                  <a:cubicBezTo>
                    <a:pt x="72620" y="21406"/>
                    <a:pt x="72508" y="21386"/>
                    <a:pt x="72397" y="21386"/>
                  </a:cubicBezTo>
                  <a:cubicBezTo>
                    <a:pt x="72077" y="21386"/>
                    <a:pt x="71758" y="21555"/>
                    <a:pt x="71576" y="21859"/>
                  </a:cubicBezTo>
                  <a:lnTo>
                    <a:pt x="65166" y="24078"/>
                  </a:lnTo>
                  <a:lnTo>
                    <a:pt x="39609" y="10108"/>
                  </a:lnTo>
                  <a:lnTo>
                    <a:pt x="37719" y="11094"/>
                  </a:lnTo>
                  <a:lnTo>
                    <a:pt x="62865" y="24900"/>
                  </a:lnTo>
                  <a:lnTo>
                    <a:pt x="45772" y="30735"/>
                  </a:lnTo>
                  <a:cubicBezTo>
                    <a:pt x="45690" y="30570"/>
                    <a:pt x="45608" y="30488"/>
                    <a:pt x="45526" y="30406"/>
                  </a:cubicBezTo>
                  <a:lnTo>
                    <a:pt x="25475" y="19394"/>
                  </a:lnTo>
                  <a:lnTo>
                    <a:pt x="23913" y="20709"/>
                  </a:lnTo>
                  <a:lnTo>
                    <a:pt x="43553" y="31474"/>
                  </a:lnTo>
                  <a:lnTo>
                    <a:pt x="24489" y="37966"/>
                  </a:lnTo>
                  <a:lnTo>
                    <a:pt x="24406" y="37884"/>
                  </a:lnTo>
                  <a:lnTo>
                    <a:pt x="12573" y="31474"/>
                  </a:lnTo>
                  <a:lnTo>
                    <a:pt x="11340" y="32871"/>
                  </a:lnTo>
                  <a:lnTo>
                    <a:pt x="22188" y="38870"/>
                  </a:lnTo>
                  <a:lnTo>
                    <a:pt x="822" y="46102"/>
                  </a:lnTo>
                  <a:cubicBezTo>
                    <a:pt x="575" y="46512"/>
                    <a:pt x="247" y="46841"/>
                    <a:pt x="0" y="47252"/>
                  </a:cubicBezTo>
                  <a:cubicBezTo>
                    <a:pt x="0" y="47252"/>
                    <a:pt x="411" y="47499"/>
                    <a:pt x="1233" y="47909"/>
                  </a:cubicBezTo>
                  <a:lnTo>
                    <a:pt x="31884" y="37391"/>
                  </a:lnTo>
                  <a:lnTo>
                    <a:pt x="24817" y="54894"/>
                  </a:lnTo>
                  <a:cubicBezTo>
                    <a:pt x="25475" y="54977"/>
                    <a:pt x="26050" y="55059"/>
                    <a:pt x="26707" y="55141"/>
                  </a:cubicBezTo>
                  <a:lnTo>
                    <a:pt x="34185" y="36651"/>
                  </a:lnTo>
                  <a:lnTo>
                    <a:pt x="52839" y="30241"/>
                  </a:lnTo>
                  <a:lnTo>
                    <a:pt x="52839" y="30241"/>
                  </a:lnTo>
                  <a:lnTo>
                    <a:pt x="42485" y="55881"/>
                  </a:lnTo>
                  <a:lnTo>
                    <a:pt x="44540" y="55798"/>
                  </a:lnTo>
                  <a:lnTo>
                    <a:pt x="55058" y="29420"/>
                  </a:lnTo>
                  <a:lnTo>
                    <a:pt x="70672" y="24160"/>
                  </a:lnTo>
                  <a:lnTo>
                    <a:pt x="58920" y="53251"/>
                  </a:lnTo>
                  <a:cubicBezTo>
                    <a:pt x="58838" y="53333"/>
                    <a:pt x="58838" y="53415"/>
                    <a:pt x="58838" y="53497"/>
                  </a:cubicBezTo>
                  <a:cubicBezTo>
                    <a:pt x="59578" y="53333"/>
                    <a:pt x="60235" y="53087"/>
                    <a:pt x="60975" y="52922"/>
                  </a:cubicBezTo>
                  <a:lnTo>
                    <a:pt x="72973" y="23339"/>
                  </a:lnTo>
                  <a:lnTo>
                    <a:pt x="92284" y="16682"/>
                  </a:lnTo>
                  <a:lnTo>
                    <a:pt x="92284" y="16682"/>
                  </a:lnTo>
                  <a:lnTo>
                    <a:pt x="81272" y="44047"/>
                  </a:lnTo>
                  <a:cubicBezTo>
                    <a:pt x="82094" y="43554"/>
                    <a:pt x="82998" y="42979"/>
                    <a:pt x="83902" y="42404"/>
                  </a:cubicBezTo>
                  <a:lnTo>
                    <a:pt x="94585" y="15943"/>
                  </a:lnTo>
                  <a:lnTo>
                    <a:pt x="116362" y="8465"/>
                  </a:lnTo>
                  <a:cubicBezTo>
                    <a:pt x="116608" y="8136"/>
                    <a:pt x="116855" y="7807"/>
                    <a:pt x="117019" y="7396"/>
                  </a:cubicBezTo>
                  <a:cubicBezTo>
                    <a:pt x="117019" y="7396"/>
                    <a:pt x="116608" y="7150"/>
                    <a:pt x="115704" y="6739"/>
                  </a:cubicBezTo>
                  <a:lnTo>
                    <a:pt x="106994" y="9780"/>
                  </a:lnTo>
                  <a:cubicBezTo>
                    <a:pt x="106911" y="9615"/>
                    <a:pt x="106829" y="9533"/>
                    <a:pt x="106665" y="9451"/>
                  </a:cubicBezTo>
                  <a:lnTo>
                    <a:pt x="89983" y="329"/>
                  </a:lnTo>
                  <a:cubicBezTo>
                    <a:pt x="88586" y="165"/>
                    <a:pt x="87025" y="83"/>
                    <a:pt x="8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 flipH="1">
              <a:off x="-74523" y="901944"/>
              <a:ext cx="1037480" cy="1151921"/>
            </a:xfrm>
            <a:custGeom>
              <a:avLst/>
              <a:gdLst/>
              <a:ahLst/>
              <a:cxnLst/>
              <a:rect l="l" t="t" r="r" b="b"/>
              <a:pathLst>
                <a:path w="81355" h="90329" extrusionOk="0">
                  <a:moveTo>
                    <a:pt x="37883" y="4782"/>
                  </a:moveTo>
                  <a:lnTo>
                    <a:pt x="37883" y="4782"/>
                  </a:lnTo>
                  <a:cubicBezTo>
                    <a:pt x="71411" y="45378"/>
                    <a:pt x="47580" y="78084"/>
                    <a:pt x="41170" y="85480"/>
                  </a:cubicBezTo>
                  <a:cubicBezTo>
                    <a:pt x="9697" y="44720"/>
                    <a:pt x="31720" y="12343"/>
                    <a:pt x="37883" y="4782"/>
                  </a:cubicBezTo>
                  <a:close/>
                  <a:moveTo>
                    <a:pt x="37747" y="0"/>
                  </a:moveTo>
                  <a:cubicBezTo>
                    <a:pt x="37264" y="0"/>
                    <a:pt x="36844" y="234"/>
                    <a:pt x="36486" y="591"/>
                  </a:cubicBezTo>
                  <a:cubicBezTo>
                    <a:pt x="36158" y="920"/>
                    <a:pt x="0" y="40447"/>
                    <a:pt x="39527" y="89589"/>
                  </a:cubicBezTo>
                  <a:cubicBezTo>
                    <a:pt x="39856" y="89999"/>
                    <a:pt x="40349" y="90246"/>
                    <a:pt x="40924" y="90328"/>
                  </a:cubicBezTo>
                  <a:lnTo>
                    <a:pt x="41006" y="90328"/>
                  </a:lnTo>
                  <a:cubicBezTo>
                    <a:pt x="41581" y="90328"/>
                    <a:pt x="42074" y="90082"/>
                    <a:pt x="42403" y="89753"/>
                  </a:cubicBezTo>
                  <a:cubicBezTo>
                    <a:pt x="42732" y="89342"/>
                    <a:pt x="81355" y="49569"/>
                    <a:pt x="39363" y="674"/>
                  </a:cubicBezTo>
                  <a:cubicBezTo>
                    <a:pt x="38952" y="263"/>
                    <a:pt x="38459" y="16"/>
                    <a:pt x="37966" y="16"/>
                  </a:cubicBezTo>
                  <a:cubicBezTo>
                    <a:pt x="37891" y="6"/>
                    <a:pt x="37818" y="0"/>
                    <a:pt x="3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 flipH="1">
              <a:off x="234623" y="925205"/>
              <a:ext cx="435957" cy="1103499"/>
            </a:xfrm>
            <a:custGeom>
              <a:avLst/>
              <a:gdLst/>
              <a:ahLst/>
              <a:cxnLst/>
              <a:rect l="l" t="t" r="r" b="b"/>
              <a:pathLst>
                <a:path w="34186" h="86532" extrusionOk="0">
                  <a:moveTo>
                    <a:pt x="14956" y="0"/>
                  </a:moveTo>
                  <a:cubicBezTo>
                    <a:pt x="14956" y="0"/>
                    <a:pt x="14710" y="329"/>
                    <a:pt x="14299" y="822"/>
                  </a:cubicBezTo>
                  <a:lnTo>
                    <a:pt x="14545" y="7232"/>
                  </a:lnTo>
                  <a:cubicBezTo>
                    <a:pt x="14463" y="7314"/>
                    <a:pt x="14381" y="7314"/>
                    <a:pt x="14299" y="7396"/>
                  </a:cubicBezTo>
                  <a:lnTo>
                    <a:pt x="4767" y="16764"/>
                  </a:lnTo>
                  <a:cubicBezTo>
                    <a:pt x="4356" y="17668"/>
                    <a:pt x="4027" y="18654"/>
                    <a:pt x="3616" y="19722"/>
                  </a:cubicBezTo>
                  <a:lnTo>
                    <a:pt x="14545" y="8957"/>
                  </a:lnTo>
                  <a:lnTo>
                    <a:pt x="15121" y="23092"/>
                  </a:lnTo>
                  <a:lnTo>
                    <a:pt x="15039" y="23092"/>
                  </a:lnTo>
                  <a:lnTo>
                    <a:pt x="0" y="37883"/>
                  </a:lnTo>
                  <a:lnTo>
                    <a:pt x="0" y="39774"/>
                  </a:lnTo>
                  <a:lnTo>
                    <a:pt x="15203" y="24735"/>
                  </a:lnTo>
                  <a:lnTo>
                    <a:pt x="15449" y="32624"/>
                  </a:lnTo>
                  <a:cubicBezTo>
                    <a:pt x="15367" y="32789"/>
                    <a:pt x="15367" y="32871"/>
                    <a:pt x="15367" y="33035"/>
                  </a:cubicBezTo>
                  <a:cubicBezTo>
                    <a:pt x="15367" y="33199"/>
                    <a:pt x="15449" y="33364"/>
                    <a:pt x="15532" y="33446"/>
                  </a:cubicBezTo>
                  <a:lnTo>
                    <a:pt x="15696" y="38212"/>
                  </a:lnTo>
                  <a:lnTo>
                    <a:pt x="1151" y="52511"/>
                  </a:lnTo>
                  <a:cubicBezTo>
                    <a:pt x="1233" y="53004"/>
                    <a:pt x="1397" y="53579"/>
                    <a:pt x="1479" y="53990"/>
                  </a:cubicBezTo>
                  <a:lnTo>
                    <a:pt x="15778" y="39938"/>
                  </a:lnTo>
                  <a:lnTo>
                    <a:pt x="16271" y="52511"/>
                  </a:lnTo>
                  <a:cubicBezTo>
                    <a:pt x="16107" y="52593"/>
                    <a:pt x="16025" y="52593"/>
                    <a:pt x="15942" y="52675"/>
                  </a:cubicBezTo>
                  <a:lnTo>
                    <a:pt x="4602" y="63933"/>
                  </a:lnTo>
                  <a:cubicBezTo>
                    <a:pt x="4767" y="64344"/>
                    <a:pt x="4931" y="64755"/>
                    <a:pt x="5095" y="65166"/>
                  </a:cubicBezTo>
                  <a:lnTo>
                    <a:pt x="16271" y="54154"/>
                  </a:lnTo>
                  <a:lnTo>
                    <a:pt x="16846" y="68289"/>
                  </a:lnTo>
                  <a:lnTo>
                    <a:pt x="16764" y="68289"/>
                  </a:lnTo>
                  <a:lnTo>
                    <a:pt x="10026" y="74945"/>
                  </a:lnTo>
                  <a:cubicBezTo>
                    <a:pt x="10272" y="75274"/>
                    <a:pt x="10519" y="75685"/>
                    <a:pt x="10683" y="76096"/>
                  </a:cubicBezTo>
                  <a:lnTo>
                    <a:pt x="16846" y="69932"/>
                  </a:lnTo>
                  <a:lnTo>
                    <a:pt x="17504" y="85792"/>
                  </a:lnTo>
                  <a:lnTo>
                    <a:pt x="18079" y="86532"/>
                  </a:lnTo>
                  <a:cubicBezTo>
                    <a:pt x="18079" y="86532"/>
                    <a:pt x="18326" y="86285"/>
                    <a:pt x="18736" y="85792"/>
                  </a:cubicBezTo>
                  <a:lnTo>
                    <a:pt x="17915" y="63194"/>
                  </a:lnTo>
                  <a:lnTo>
                    <a:pt x="28187" y="71411"/>
                  </a:lnTo>
                  <a:cubicBezTo>
                    <a:pt x="28351" y="71083"/>
                    <a:pt x="28598" y="70672"/>
                    <a:pt x="28762" y="70261"/>
                  </a:cubicBezTo>
                  <a:lnTo>
                    <a:pt x="17833" y="61468"/>
                  </a:lnTo>
                  <a:lnTo>
                    <a:pt x="17339" y="47662"/>
                  </a:lnTo>
                  <a:lnTo>
                    <a:pt x="32460" y="59907"/>
                  </a:lnTo>
                  <a:cubicBezTo>
                    <a:pt x="32542" y="59414"/>
                    <a:pt x="32706" y="59003"/>
                    <a:pt x="32789" y="58510"/>
                  </a:cubicBezTo>
                  <a:lnTo>
                    <a:pt x="17257" y="46019"/>
                  </a:lnTo>
                  <a:lnTo>
                    <a:pt x="16846" y="34514"/>
                  </a:lnTo>
                  <a:lnTo>
                    <a:pt x="34021" y="48320"/>
                  </a:lnTo>
                  <a:cubicBezTo>
                    <a:pt x="34021" y="48320"/>
                    <a:pt x="34103" y="48402"/>
                    <a:pt x="34186" y="48402"/>
                  </a:cubicBezTo>
                  <a:cubicBezTo>
                    <a:pt x="34186" y="47827"/>
                    <a:pt x="34186" y="47334"/>
                    <a:pt x="34186" y="46841"/>
                  </a:cubicBezTo>
                  <a:lnTo>
                    <a:pt x="16764" y="32871"/>
                  </a:lnTo>
                  <a:lnTo>
                    <a:pt x="16189" y="18572"/>
                  </a:lnTo>
                  <a:lnTo>
                    <a:pt x="32378" y="31474"/>
                  </a:lnTo>
                  <a:cubicBezTo>
                    <a:pt x="32213" y="30734"/>
                    <a:pt x="31967" y="30077"/>
                    <a:pt x="31802" y="29337"/>
                  </a:cubicBezTo>
                  <a:lnTo>
                    <a:pt x="16189" y="16846"/>
                  </a:lnTo>
                  <a:lnTo>
                    <a:pt x="15532" y="740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 flipH="1">
              <a:off x="102886" y="421741"/>
              <a:ext cx="1853831" cy="2506721"/>
            </a:xfrm>
            <a:custGeom>
              <a:avLst/>
              <a:gdLst/>
              <a:ahLst/>
              <a:cxnLst/>
              <a:rect l="l" t="t" r="r" b="b"/>
              <a:pathLst>
                <a:path w="145370" h="196567" extrusionOk="0">
                  <a:moveTo>
                    <a:pt x="142987" y="0"/>
                  </a:moveTo>
                  <a:cubicBezTo>
                    <a:pt x="117183" y="19229"/>
                    <a:pt x="93024" y="40595"/>
                    <a:pt x="70754" y="63769"/>
                  </a:cubicBezTo>
                  <a:cubicBezTo>
                    <a:pt x="23009" y="113814"/>
                    <a:pt x="0" y="158518"/>
                    <a:pt x="2383" y="196566"/>
                  </a:cubicBezTo>
                  <a:lnTo>
                    <a:pt x="2383" y="196566"/>
                  </a:lnTo>
                  <a:lnTo>
                    <a:pt x="6492" y="196237"/>
                  </a:lnTo>
                  <a:cubicBezTo>
                    <a:pt x="3616" y="150383"/>
                    <a:pt x="41499" y="100502"/>
                    <a:pt x="73712" y="66645"/>
                  </a:cubicBezTo>
                  <a:cubicBezTo>
                    <a:pt x="95818" y="43636"/>
                    <a:pt x="119813" y="22434"/>
                    <a:pt x="145370" y="3369"/>
                  </a:cubicBezTo>
                  <a:lnTo>
                    <a:pt x="142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 flipH="1">
              <a:off x="1195916" y="1596501"/>
              <a:ext cx="223209" cy="223209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0" y="3206"/>
                    <a:pt x="0" y="7150"/>
                  </a:cubicBezTo>
                  <a:cubicBezTo>
                    <a:pt x="0" y="11177"/>
                    <a:pt x="3205" y="14382"/>
                    <a:pt x="7232" y="14382"/>
                  </a:cubicBezTo>
                  <a:cubicBezTo>
                    <a:pt x="11176" y="14382"/>
                    <a:pt x="14381" y="11177"/>
                    <a:pt x="14381" y="7150"/>
                  </a:cubicBezTo>
                  <a:cubicBezTo>
                    <a:pt x="14381" y="3206"/>
                    <a:pt x="11176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 flipH="1">
              <a:off x="1287071" y="1399475"/>
              <a:ext cx="223220" cy="223233"/>
            </a:xfrm>
            <a:custGeom>
              <a:avLst/>
              <a:gdLst/>
              <a:ahLst/>
              <a:cxnLst/>
              <a:rect l="l" t="t" r="r" b="b"/>
              <a:pathLst>
                <a:path w="17504" h="17505" extrusionOk="0">
                  <a:moveTo>
                    <a:pt x="8711" y="1"/>
                  </a:moveTo>
                  <a:cubicBezTo>
                    <a:pt x="3945" y="1"/>
                    <a:pt x="0" y="3945"/>
                    <a:pt x="0" y="8794"/>
                  </a:cubicBezTo>
                  <a:cubicBezTo>
                    <a:pt x="0" y="13560"/>
                    <a:pt x="3945" y="17504"/>
                    <a:pt x="8711" y="17504"/>
                  </a:cubicBezTo>
                  <a:cubicBezTo>
                    <a:pt x="13559" y="17504"/>
                    <a:pt x="17504" y="13560"/>
                    <a:pt x="17504" y="8794"/>
                  </a:cubicBezTo>
                  <a:cubicBezTo>
                    <a:pt x="17504" y="3945"/>
                    <a:pt x="13559" y="1"/>
                    <a:pt x="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 flipH="1">
              <a:off x="1845339" y="2463637"/>
              <a:ext cx="223233" cy="223220"/>
            </a:xfrm>
            <a:custGeom>
              <a:avLst/>
              <a:gdLst/>
              <a:ahLst/>
              <a:cxnLst/>
              <a:rect l="l" t="t" r="r" b="b"/>
              <a:pathLst>
                <a:path w="17505" h="17504" extrusionOk="0">
                  <a:moveTo>
                    <a:pt x="8711" y="0"/>
                  </a:moveTo>
                  <a:cubicBezTo>
                    <a:pt x="3945" y="0"/>
                    <a:pt x="1" y="3945"/>
                    <a:pt x="1" y="8793"/>
                  </a:cubicBezTo>
                  <a:cubicBezTo>
                    <a:pt x="1" y="13559"/>
                    <a:pt x="3945" y="17504"/>
                    <a:pt x="8711" y="17504"/>
                  </a:cubicBezTo>
                  <a:cubicBezTo>
                    <a:pt x="13560" y="17504"/>
                    <a:pt x="17504" y="13559"/>
                    <a:pt x="17504" y="8793"/>
                  </a:cubicBezTo>
                  <a:cubicBezTo>
                    <a:pt x="17504" y="3945"/>
                    <a:pt x="13560" y="0"/>
                    <a:pt x="8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 flipH="1">
              <a:off x="1431684" y="1596489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1" y="3206"/>
                    <a:pt x="1" y="7150"/>
                  </a:cubicBezTo>
                  <a:cubicBezTo>
                    <a:pt x="1" y="11177"/>
                    <a:pt x="3205" y="14382"/>
                    <a:pt x="7232" y="14382"/>
                  </a:cubicBezTo>
                  <a:cubicBezTo>
                    <a:pt x="11177" y="14382"/>
                    <a:pt x="14381" y="11177"/>
                    <a:pt x="14381" y="7150"/>
                  </a:cubicBezTo>
                  <a:cubicBezTo>
                    <a:pt x="14381" y="3206"/>
                    <a:pt x="11177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 flipH="1">
              <a:off x="1575252" y="2133050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5" y="0"/>
                  </a:moveTo>
                  <a:cubicBezTo>
                    <a:pt x="2301" y="0"/>
                    <a:pt x="0" y="2301"/>
                    <a:pt x="0" y="5177"/>
                  </a:cubicBezTo>
                  <a:cubicBezTo>
                    <a:pt x="0" y="7971"/>
                    <a:pt x="2301" y="10272"/>
                    <a:pt x="5095" y="10272"/>
                  </a:cubicBezTo>
                  <a:cubicBezTo>
                    <a:pt x="7971" y="10272"/>
                    <a:pt x="10272" y="7971"/>
                    <a:pt x="10272" y="5177"/>
                  </a:cubicBezTo>
                  <a:cubicBezTo>
                    <a:pt x="10272" y="2301"/>
                    <a:pt x="7971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 flipH="1">
              <a:off x="1169697" y="1465495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8" y="1"/>
                  </a:moveTo>
                  <a:cubicBezTo>
                    <a:pt x="2301" y="1"/>
                    <a:pt x="0" y="2302"/>
                    <a:pt x="0" y="5096"/>
                  </a:cubicBezTo>
                  <a:cubicBezTo>
                    <a:pt x="0" y="7972"/>
                    <a:pt x="2301" y="10273"/>
                    <a:pt x="5178" y="10273"/>
                  </a:cubicBezTo>
                  <a:cubicBezTo>
                    <a:pt x="7972" y="10273"/>
                    <a:pt x="10273" y="7972"/>
                    <a:pt x="10273" y="5096"/>
                  </a:cubicBezTo>
                  <a:cubicBezTo>
                    <a:pt x="10273" y="2302"/>
                    <a:pt x="7972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 flipH="1">
              <a:off x="1772265" y="2723044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7" y="1"/>
                  </a:moveTo>
                  <a:cubicBezTo>
                    <a:pt x="2301" y="1"/>
                    <a:pt x="0" y="2301"/>
                    <a:pt x="0" y="5095"/>
                  </a:cubicBezTo>
                  <a:cubicBezTo>
                    <a:pt x="0" y="7972"/>
                    <a:pt x="2301" y="10273"/>
                    <a:pt x="5177" y="10273"/>
                  </a:cubicBezTo>
                  <a:cubicBezTo>
                    <a:pt x="7971" y="10273"/>
                    <a:pt x="10272" y="7972"/>
                    <a:pt x="10272" y="5095"/>
                  </a:cubicBezTo>
                  <a:cubicBezTo>
                    <a:pt x="10272" y="2301"/>
                    <a:pt x="7971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 flipH="1">
              <a:off x="1746071" y="2120476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 flipH="1">
              <a:off x="1680052" y="2002056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6" y="0"/>
                  </a:moveTo>
                  <a:cubicBezTo>
                    <a:pt x="2302" y="0"/>
                    <a:pt x="1" y="2301"/>
                    <a:pt x="1" y="5177"/>
                  </a:cubicBezTo>
                  <a:cubicBezTo>
                    <a:pt x="1" y="7971"/>
                    <a:pt x="2302" y="10272"/>
                    <a:pt x="5096" y="10272"/>
                  </a:cubicBezTo>
                  <a:cubicBezTo>
                    <a:pt x="7972" y="10272"/>
                    <a:pt x="10273" y="7971"/>
                    <a:pt x="10273" y="5177"/>
                  </a:cubicBezTo>
                  <a:cubicBezTo>
                    <a:pt x="10273" y="2301"/>
                    <a:pt x="7972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 flipH="1">
              <a:off x="1615078" y="2251470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 flipH="1">
              <a:off x="1889639" y="2723044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150" y="1"/>
                  </a:moveTo>
                  <a:cubicBezTo>
                    <a:pt x="3205" y="1"/>
                    <a:pt x="1" y="3205"/>
                    <a:pt x="1" y="7150"/>
                  </a:cubicBezTo>
                  <a:cubicBezTo>
                    <a:pt x="1" y="11177"/>
                    <a:pt x="3205" y="14381"/>
                    <a:pt x="7150" y="14381"/>
                  </a:cubicBezTo>
                  <a:cubicBezTo>
                    <a:pt x="11094" y="14381"/>
                    <a:pt x="14381" y="11177"/>
                    <a:pt x="14381" y="7150"/>
                  </a:cubicBezTo>
                  <a:cubicBezTo>
                    <a:pt x="14381" y="3205"/>
                    <a:pt x="110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1772292" y="2880252"/>
              <a:ext cx="223209" cy="223229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5" y="0"/>
                    <a:pt x="0" y="3205"/>
                    <a:pt x="0" y="7149"/>
                  </a:cubicBezTo>
                  <a:cubicBezTo>
                    <a:pt x="0" y="11176"/>
                    <a:pt x="3205" y="14381"/>
                    <a:pt x="7232" y="14381"/>
                  </a:cubicBezTo>
                  <a:cubicBezTo>
                    <a:pt x="11176" y="14381"/>
                    <a:pt x="14381" y="11176"/>
                    <a:pt x="14381" y="7149"/>
                  </a:cubicBezTo>
                  <a:cubicBezTo>
                    <a:pt x="14381" y="3205"/>
                    <a:pt x="11176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0"/>
          <p:cNvGrpSpPr/>
          <p:nvPr/>
        </p:nvGrpSpPr>
        <p:grpSpPr>
          <a:xfrm>
            <a:off x="-564502" y="-182382"/>
            <a:ext cx="3367185" cy="3478348"/>
            <a:chOff x="-564502" y="-182382"/>
            <a:chExt cx="3367185" cy="3478348"/>
          </a:xfrm>
        </p:grpSpPr>
        <p:grpSp>
          <p:nvGrpSpPr>
            <p:cNvPr id="767" name="Google Shape;767;p40"/>
            <p:cNvGrpSpPr/>
            <p:nvPr/>
          </p:nvGrpSpPr>
          <p:grpSpPr>
            <a:xfrm>
              <a:off x="652288" y="-78208"/>
              <a:ext cx="2125255" cy="2681740"/>
              <a:chOff x="102886" y="421741"/>
              <a:chExt cx="2125255" cy="2681740"/>
            </a:xfrm>
          </p:grpSpPr>
          <p:sp>
            <p:nvSpPr>
              <p:cNvPr id="768" name="Google Shape;768;p40"/>
              <p:cNvSpPr/>
              <p:nvPr/>
            </p:nvSpPr>
            <p:spPr>
              <a:xfrm flipH="1">
                <a:off x="682398" y="596425"/>
                <a:ext cx="1545743" cy="760100"/>
              </a:xfrm>
              <a:custGeom>
                <a:avLst/>
                <a:gdLst/>
                <a:ahLst/>
                <a:cxnLst/>
                <a:rect l="l" t="t" r="r" b="b"/>
                <a:pathLst>
                  <a:path w="121211" h="59604" extrusionOk="0">
                    <a:moveTo>
                      <a:pt x="82436" y="3593"/>
                    </a:moveTo>
                    <a:cubicBezTo>
                      <a:pt x="94084" y="3593"/>
                      <a:pt x="105613" y="5816"/>
                      <a:pt x="116444" y="10133"/>
                    </a:cubicBezTo>
                    <a:cubicBezTo>
                      <a:pt x="96722" y="39963"/>
                      <a:pt x="71905" y="55412"/>
                      <a:pt x="42486" y="55988"/>
                    </a:cubicBezTo>
                    <a:cubicBezTo>
                      <a:pt x="42094" y="55993"/>
                      <a:pt x="41703" y="55995"/>
                      <a:pt x="41312" y="55995"/>
                    </a:cubicBezTo>
                    <a:cubicBezTo>
                      <a:pt x="28808" y="55995"/>
                      <a:pt x="16406" y="53448"/>
                      <a:pt x="4931" y="48427"/>
                    </a:cubicBezTo>
                    <a:cubicBezTo>
                      <a:pt x="25146" y="19830"/>
                      <a:pt x="50210" y="4792"/>
                      <a:pt x="79465" y="3641"/>
                    </a:cubicBezTo>
                    <a:cubicBezTo>
                      <a:pt x="80456" y="3609"/>
                      <a:pt x="81447" y="3593"/>
                      <a:pt x="82436" y="3593"/>
                    </a:cubicBezTo>
                    <a:close/>
                    <a:moveTo>
                      <a:pt x="82796" y="0"/>
                    </a:moveTo>
                    <a:cubicBezTo>
                      <a:pt x="58796" y="0"/>
                      <a:pt x="27219" y="9238"/>
                      <a:pt x="576" y="48099"/>
                    </a:cubicBezTo>
                    <a:cubicBezTo>
                      <a:pt x="0" y="49085"/>
                      <a:pt x="247" y="50317"/>
                      <a:pt x="1315" y="50893"/>
                    </a:cubicBezTo>
                    <a:cubicBezTo>
                      <a:pt x="13642" y="56645"/>
                      <a:pt x="27119" y="59603"/>
                      <a:pt x="40760" y="59603"/>
                    </a:cubicBezTo>
                    <a:cubicBezTo>
                      <a:pt x="64755" y="59603"/>
                      <a:pt x="95489" y="49989"/>
                      <a:pt x="120800" y="10298"/>
                    </a:cubicBezTo>
                    <a:cubicBezTo>
                      <a:pt x="121128" y="9887"/>
                      <a:pt x="121210" y="9311"/>
                      <a:pt x="121046" y="8818"/>
                    </a:cubicBezTo>
                    <a:cubicBezTo>
                      <a:pt x="120882" y="8243"/>
                      <a:pt x="120553" y="7832"/>
                      <a:pt x="120060" y="7586"/>
                    </a:cubicBezTo>
                    <a:cubicBezTo>
                      <a:pt x="119749" y="7430"/>
                      <a:pt x="104320" y="0"/>
                      <a:pt x="8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 flipH="1">
                <a:off x="708592" y="620846"/>
                <a:ext cx="1492298" cy="712622"/>
              </a:xfrm>
              <a:custGeom>
                <a:avLst/>
                <a:gdLst/>
                <a:ahLst/>
                <a:cxnLst/>
                <a:rect l="l" t="t" r="r" b="b"/>
                <a:pathLst>
                  <a:path w="117020" h="55881" extrusionOk="0">
                    <a:moveTo>
                      <a:pt x="85546" y="1"/>
                    </a:moveTo>
                    <a:lnTo>
                      <a:pt x="104775" y="10519"/>
                    </a:lnTo>
                    <a:lnTo>
                      <a:pt x="85710" y="17011"/>
                    </a:lnTo>
                    <a:lnTo>
                      <a:pt x="85628" y="17011"/>
                    </a:lnTo>
                    <a:lnTo>
                      <a:pt x="59167" y="2466"/>
                    </a:lnTo>
                    <a:cubicBezTo>
                      <a:pt x="58263" y="2712"/>
                      <a:pt x="57441" y="2959"/>
                      <a:pt x="56537" y="3205"/>
                    </a:cubicBezTo>
                    <a:lnTo>
                      <a:pt x="83409" y="17833"/>
                    </a:lnTo>
                    <a:lnTo>
                      <a:pt x="72726" y="21449"/>
                    </a:lnTo>
                    <a:cubicBezTo>
                      <a:pt x="72620" y="21406"/>
                      <a:pt x="72508" y="21386"/>
                      <a:pt x="72397" y="21386"/>
                    </a:cubicBezTo>
                    <a:cubicBezTo>
                      <a:pt x="72077" y="21386"/>
                      <a:pt x="71758" y="21555"/>
                      <a:pt x="71576" y="21859"/>
                    </a:cubicBezTo>
                    <a:lnTo>
                      <a:pt x="65166" y="24078"/>
                    </a:lnTo>
                    <a:lnTo>
                      <a:pt x="39609" y="10108"/>
                    </a:lnTo>
                    <a:lnTo>
                      <a:pt x="37719" y="11094"/>
                    </a:lnTo>
                    <a:lnTo>
                      <a:pt x="62865" y="24900"/>
                    </a:lnTo>
                    <a:lnTo>
                      <a:pt x="45772" y="30735"/>
                    </a:lnTo>
                    <a:cubicBezTo>
                      <a:pt x="45690" y="30570"/>
                      <a:pt x="45608" y="30488"/>
                      <a:pt x="45526" y="30406"/>
                    </a:cubicBezTo>
                    <a:lnTo>
                      <a:pt x="25475" y="19394"/>
                    </a:lnTo>
                    <a:lnTo>
                      <a:pt x="23913" y="20709"/>
                    </a:lnTo>
                    <a:lnTo>
                      <a:pt x="43553" y="31474"/>
                    </a:lnTo>
                    <a:lnTo>
                      <a:pt x="24489" y="37966"/>
                    </a:lnTo>
                    <a:lnTo>
                      <a:pt x="24406" y="37884"/>
                    </a:lnTo>
                    <a:lnTo>
                      <a:pt x="12573" y="31474"/>
                    </a:lnTo>
                    <a:lnTo>
                      <a:pt x="11340" y="32871"/>
                    </a:lnTo>
                    <a:lnTo>
                      <a:pt x="22188" y="38870"/>
                    </a:lnTo>
                    <a:lnTo>
                      <a:pt x="822" y="46102"/>
                    </a:lnTo>
                    <a:cubicBezTo>
                      <a:pt x="575" y="46512"/>
                      <a:pt x="247" y="46841"/>
                      <a:pt x="0" y="47252"/>
                    </a:cubicBezTo>
                    <a:cubicBezTo>
                      <a:pt x="0" y="47252"/>
                      <a:pt x="411" y="47499"/>
                      <a:pt x="1233" y="47909"/>
                    </a:cubicBezTo>
                    <a:lnTo>
                      <a:pt x="31884" y="37391"/>
                    </a:lnTo>
                    <a:lnTo>
                      <a:pt x="24817" y="54894"/>
                    </a:lnTo>
                    <a:cubicBezTo>
                      <a:pt x="25475" y="54977"/>
                      <a:pt x="26050" y="55059"/>
                      <a:pt x="26707" y="55141"/>
                    </a:cubicBezTo>
                    <a:lnTo>
                      <a:pt x="34185" y="36651"/>
                    </a:lnTo>
                    <a:lnTo>
                      <a:pt x="52839" y="30241"/>
                    </a:lnTo>
                    <a:lnTo>
                      <a:pt x="52839" y="30241"/>
                    </a:lnTo>
                    <a:lnTo>
                      <a:pt x="42485" y="55881"/>
                    </a:lnTo>
                    <a:lnTo>
                      <a:pt x="44540" y="55798"/>
                    </a:lnTo>
                    <a:lnTo>
                      <a:pt x="55058" y="29420"/>
                    </a:lnTo>
                    <a:lnTo>
                      <a:pt x="70672" y="24160"/>
                    </a:lnTo>
                    <a:lnTo>
                      <a:pt x="58920" y="53251"/>
                    </a:lnTo>
                    <a:cubicBezTo>
                      <a:pt x="58838" y="53333"/>
                      <a:pt x="58838" y="53415"/>
                      <a:pt x="58838" y="53497"/>
                    </a:cubicBezTo>
                    <a:cubicBezTo>
                      <a:pt x="59578" y="53333"/>
                      <a:pt x="60235" y="53087"/>
                      <a:pt x="60975" y="52922"/>
                    </a:cubicBezTo>
                    <a:lnTo>
                      <a:pt x="72973" y="23339"/>
                    </a:lnTo>
                    <a:lnTo>
                      <a:pt x="92284" y="16682"/>
                    </a:lnTo>
                    <a:lnTo>
                      <a:pt x="92284" y="16682"/>
                    </a:lnTo>
                    <a:lnTo>
                      <a:pt x="81272" y="44047"/>
                    </a:lnTo>
                    <a:cubicBezTo>
                      <a:pt x="82094" y="43554"/>
                      <a:pt x="82998" y="42979"/>
                      <a:pt x="83902" y="42404"/>
                    </a:cubicBezTo>
                    <a:lnTo>
                      <a:pt x="94585" y="15943"/>
                    </a:lnTo>
                    <a:lnTo>
                      <a:pt x="116362" y="8465"/>
                    </a:lnTo>
                    <a:cubicBezTo>
                      <a:pt x="116608" y="8136"/>
                      <a:pt x="116855" y="7807"/>
                      <a:pt x="117019" y="7396"/>
                    </a:cubicBezTo>
                    <a:cubicBezTo>
                      <a:pt x="117019" y="7396"/>
                      <a:pt x="116608" y="7150"/>
                      <a:pt x="115704" y="6739"/>
                    </a:cubicBezTo>
                    <a:lnTo>
                      <a:pt x="106994" y="9780"/>
                    </a:lnTo>
                    <a:cubicBezTo>
                      <a:pt x="106911" y="9615"/>
                      <a:pt x="106829" y="9533"/>
                      <a:pt x="106665" y="9451"/>
                    </a:cubicBezTo>
                    <a:lnTo>
                      <a:pt x="89983" y="329"/>
                    </a:lnTo>
                    <a:cubicBezTo>
                      <a:pt x="88586" y="165"/>
                      <a:pt x="87025" y="83"/>
                      <a:pt x="8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102886" y="421741"/>
                <a:ext cx="1853831" cy="2506721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 flipH="1">
                <a:off x="1195916" y="1596501"/>
                <a:ext cx="223209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 flipH="1">
                <a:off x="1845339" y="2463637"/>
                <a:ext cx="223233" cy="22322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 flipH="1">
                <a:off x="1746071" y="2120476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 flipH="1">
                <a:off x="1680052" y="2002056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 flipH="1">
                <a:off x="1889639" y="2723044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 flipH="1">
                <a:off x="1772292" y="2880252"/>
                <a:ext cx="223209" cy="22322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40"/>
            <p:cNvGrpSpPr/>
            <p:nvPr/>
          </p:nvGrpSpPr>
          <p:grpSpPr>
            <a:xfrm rot="1418097">
              <a:off x="137220" y="137146"/>
              <a:ext cx="2188085" cy="2839292"/>
              <a:chOff x="-36683" y="233060"/>
              <a:chExt cx="2188129" cy="2839349"/>
            </a:xfrm>
          </p:grpSpPr>
          <p:sp>
            <p:nvSpPr>
              <p:cNvPr id="784" name="Google Shape;784;p40"/>
              <p:cNvSpPr/>
              <p:nvPr/>
            </p:nvSpPr>
            <p:spPr>
              <a:xfrm flipH="1">
                <a:off x="-36683" y="233060"/>
                <a:ext cx="1993386" cy="2695425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 flipH="1">
                <a:off x="1252861" y="1571586"/>
                <a:ext cx="144899" cy="14489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 flipH="1">
                <a:off x="1876843" y="2495144"/>
                <a:ext cx="160215" cy="160205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 flipH="1">
                <a:off x="1760856" y="2135275"/>
                <a:ext cx="153815" cy="15380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 flipH="1">
                <a:off x="1679222" y="1940499"/>
                <a:ext cx="217171" cy="217171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 flipH="1">
                <a:off x="1889622" y="2723036"/>
                <a:ext cx="261824" cy="26182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 flipH="1">
                <a:off x="1803378" y="2911341"/>
                <a:ext cx="161042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0"/>
            <p:cNvGrpSpPr/>
            <p:nvPr/>
          </p:nvGrpSpPr>
          <p:grpSpPr>
            <a:xfrm rot="-2700000">
              <a:off x="-230444" y="650009"/>
              <a:ext cx="1887360" cy="1726630"/>
              <a:chOff x="2822050" y="3455450"/>
              <a:chExt cx="2149750" cy="1966675"/>
            </a:xfrm>
          </p:grpSpPr>
          <p:sp>
            <p:nvSpPr>
              <p:cNvPr id="798" name="Google Shape;798;p40"/>
              <p:cNvSpPr/>
              <p:nvPr/>
            </p:nvSpPr>
            <p:spPr>
              <a:xfrm>
                <a:off x="2822050" y="3455450"/>
                <a:ext cx="2149750" cy="1966675"/>
              </a:xfrm>
              <a:custGeom>
                <a:avLst/>
                <a:gdLst/>
                <a:ahLst/>
                <a:cxnLst/>
                <a:rect l="l" t="t" r="r" b="b"/>
                <a:pathLst>
                  <a:path w="85990" h="78667" extrusionOk="0">
                    <a:moveTo>
                      <a:pt x="83197" y="2536"/>
                    </a:moveTo>
                    <a:lnTo>
                      <a:pt x="83197" y="2536"/>
                    </a:lnTo>
                    <a:cubicBezTo>
                      <a:pt x="77720" y="34686"/>
                      <a:pt x="62001" y="57580"/>
                      <a:pt x="37683" y="68753"/>
                    </a:cubicBezTo>
                    <a:cubicBezTo>
                      <a:pt x="26957" y="73633"/>
                      <a:pt x="15339" y="76150"/>
                      <a:pt x="3599" y="76150"/>
                    </a:cubicBezTo>
                    <a:cubicBezTo>
                      <a:pt x="3349" y="76150"/>
                      <a:pt x="3099" y="76149"/>
                      <a:pt x="2849" y="76147"/>
                    </a:cubicBezTo>
                    <a:cubicBezTo>
                      <a:pt x="10845" y="36603"/>
                      <a:pt x="32425" y="18748"/>
                      <a:pt x="49184" y="10697"/>
                    </a:cubicBezTo>
                    <a:cubicBezTo>
                      <a:pt x="59810" y="5603"/>
                      <a:pt x="71421" y="2810"/>
                      <a:pt x="83197" y="2536"/>
                    </a:cubicBezTo>
                    <a:close/>
                    <a:moveTo>
                      <a:pt x="83457" y="1"/>
                    </a:moveTo>
                    <a:cubicBezTo>
                      <a:pt x="79119" y="1"/>
                      <a:pt x="64461" y="562"/>
                      <a:pt x="48199" y="8342"/>
                    </a:cubicBezTo>
                    <a:cubicBezTo>
                      <a:pt x="30672" y="16776"/>
                      <a:pt x="8107" y="35507"/>
                      <a:pt x="56" y="77078"/>
                    </a:cubicBezTo>
                    <a:cubicBezTo>
                      <a:pt x="1" y="77461"/>
                      <a:pt x="110" y="77790"/>
                      <a:pt x="330" y="78064"/>
                    </a:cubicBezTo>
                    <a:cubicBezTo>
                      <a:pt x="549" y="78392"/>
                      <a:pt x="877" y="78557"/>
                      <a:pt x="1206" y="78611"/>
                    </a:cubicBezTo>
                    <a:cubicBezTo>
                      <a:pt x="1370" y="78611"/>
                      <a:pt x="2520" y="78666"/>
                      <a:pt x="4383" y="78666"/>
                    </a:cubicBezTo>
                    <a:cubicBezTo>
                      <a:pt x="16213" y="78557"/>
                      <a:pt x="27879" y="75982"/>
                      <a:pt x="38669" y="71053"/>
                    </a:cubicBezTo>
                    <a:cubicBezTo>
                      <a:pt x="70928" y="56265"/>
                      <a:pt x="82156" y="25046"/>
                      <a:pt x="85935" y="1495"/>
                    </a:cubicBezTo>
                    <a:cubicBezTo>
                      <a:pt x="85990" y="1112"/>
                      <a:pt x="85880" y="783"/>
                      <a:pt x="85661" y="509"/>
                    </a:cubicBezTo>
                    <a:cubicBezTo>
                      <a:pt x="85442" y="181"/>
                      <a:pt x="85114" y="16"/>
                      <a:pt x="84730" y="16"/>
                    </a:cubicBezTo>
                    <a:cubicBezTo>
                      <a:pt x="84627" y="16"/>
                      <a:pt x="84189" y="1"/>
                      <a:pt x="8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2854925" y="3487350"/>
                <a:ext cx="2084025" cy="190190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76076" extrusionOk="0">
                    <a:moveTo>
                      <a:pt x="81991" y="0"/>
                    </a:moveTo>
                    <a:lnTo>
                      <a:pt x="75857" y="5696"/>
                    </a:lnTo>
                    <a:cubicBezTo>
                      <a:pt x="75747" y="5587"/>
                      <a:pt x="75638" y="5587"/>
                      <a:pt x="75473" y="5532"/>
                    </a:cubicBezTo>
                    <a:lnTo>
                      <a:pt x="58221" y="3998"/>
                    </a:lnTo>
                    <a:cubicBezTo>
                      <a:pt x="56961" y="4382"/>
                      <a:pt x="55647" y="4820"/>
                      <a:pt x="54332" y="5368"/>
                    </a:cubicBezTo>
                    <a:lnTo>
                      <a:pt x="74269" y="7175"/>
                    </a:lnTo>
                    <a:lnTo>
                      <a:pt x="60686" y="19608"/>
                    </a:lnTo>
                    <a:lnTo>
                      <a:pt x="60576" y="19608"/>
                    </a:lnTo>
                    <a:lnTo>
                      <a:pt x="33191" y="17088"/>
                    </a:lnTo>
                    <a:cubicBezTo>
                      <a:pt x="32589" y="17581"/>
                      <a:pt x="31931" y="18129"/>
                      <a:pt x="31329" y="18622"/>
                    </a:cubicBezTo>
                    <a:lnTo>
                      <a:pt x="59042" y="21141"/>
                    </a:lnTo>
                    <a:lnTo>
                      <a:pt x="51375" y="27988"/>
                    </a:lnTo>
                    <a:cubicBezTo>
                      <a:pt x="51210" y="27988"/>
                      <a:pt x="50991" y="28042"/>
                      <a:pt x="50882" y="28207"/>
                    </a:cubicBezTo>
                    <a:cubicBezTo>
                      <a:pt x="50717" y="28316"/>
                      <a:pt x="50663" y="28481"/>
                      <a:pt x="50608" y="28700"/>
                    </a:cubicBezTo>
                    <a:lnTo>
                      <a:pt x="46062" y="32917"/>
                    </a:lnTo>
                    <a:lnTo>
                      <a:pt x="19608" y="30507"/>
                    </a:lnTo>
                    <a:cubicBezTo>
                      <a:pt x="19170" y="31000"/>
                      <a:pt x="18787" y="31548"/>
                      <a:pt x="18403" y="32095"/>
                    </a:cubicBezTo>
                    <a:lnTo>
                      <a:pt x="44364" y="34451"/>
                    </a:lnTo>
                    <a:lnTo>
                      <a:pt x="32260" y="45514"/>
                    </a:lnTo>
                    <a:cubicBezTo>
                      <a:pt x="32150" y="45405"/>
                      <a:pt x="32041" y="45350"/>
                      <a:pt x="31877" y="45350"/>
                    </a:cubicBezTo>
                    <a:lnTo>
                      <a:pt x="11119" y="43488"/>
                    </a:lnTo>
                    <a:cubicBezTo>
                      <a:pt x="10845" y="44035"/>
                      <a:pt x="10571" y="44528"/>
                      <a:pt x="10297" y="45076"/>
                    </a:cubicBezTo>
                    <a:lnTo>
                      <a:pt x="30672" y="46938"/>
                    </a:lnTo>
                    <a:lnTo>
                      <a:pt x="17089" y="59371"/>
                    </a:lnTo>
                    <a:lnTo>
                      <a:pt x="16979" y="59371"/>
                    </a:lnTo>
                    <a:lnTo>
                      <a:pt x="4711" y="58275"/>
                    </a:lnTo>
                    <a:cubicBezTo>
                      <a:pt x="4546" y="58768"/>
                      <a:pt x="4382" y="59316"/>
                      <a:pt x="4163" y="59864"/>
                    </a:cubicBezTo>
                    <a:lnTo>
                      <a:pt x="15446" y="60904"/>
                    </a:lnTo>
                    <a:lnTo>
                      <a:pt x="274" y="74761"/>
                    </a:lnTo>
                    <a:cubicBezTo>
                      <a:pt x="165" y="75145"/>
                      <a:pt x="55" y="75583"/>
                      <a:pt x="0" y="76021"/>
                    </a:cubicBezTo>
                    <a:cubicBezTo>
                      <a:pt x="0" y="76021"/>
                      <a:pt x="439" y="76076"/>
                      <a:pt x="1260" y="76076"/>
                    </a:cubicBezTo>
                    <a:lnTo>
                      <a:pt x="23059" y="56194"/>
                    </a:lnTo>
                    <a:lnTo>
                      <a:pt x="23497" y="73392"/>
                    </a:lnTo>
                    <a:lnTo>
                      <a:pt x="25195" y="72899"/>
                    </a:lnTo>
                    <a:lnTo>
                      <a:pt x="24702" y="54661"/>
                    </a:lnTo>
                    <a:lnTo>
                      <a:pt x="37956" y="42556"/>
                    </a:lnTo>
                    <a:lnTo>
                      <a:pt x="38613" y="67805"/>
                    </a:lnTo>
                    <a:cubicBezTo>
                      <a:pt x="39161" y="67532"/>
                      <a:pt x="39709" y="67258"/>
                      <a:pt x="40256" y="66984"/>
                    </a:cubicBezTo>
                    <a:lnTo>
                      <a:pt x="39599" y="41078"/>
                    </a:lnTo>
                    <a:lnTo>
                      <a:pt x="50663" y="30945"/>
                    </a:lnTo>
                    <a:lnTo>
                      <a:pt x="51429" y="59535"/>
                    </a:lnTo>
                    <a:cubicBezTo>
                      <a:pt x="51429" y="59645"/>
                      <a:pt x="51429" y="59699"/>
                      <a:pt x="51484" y="59809"/>
                    </a:cubicBezTo>
                    <a:cubicBezTo>
                      <a:pt x="52032" y="59371"/>
                      <a:pt x="52525" y="58987"/>
                      <a:pt x="53073" y="58549"/>
                    </a:cubicBezTo>
                    <a:lnTo>
                      <a:pt x="52306" y="29412"/>
                    </a:lnTo>
                    <a:lnTo>
                      <a:pt x="66053" y="16869"/>
                    </a:lnTo>
                    <a:lnTo>
                      <a:pt x="66765" y="43761"/>
                    </a:lnTo>
                    <a:cubicBezTo>
                      <a:pt x="67313" y="42995"/>
                      <a:pt x="67860" y="42173"/>
                      <a:pt x="68353" y="41352"/>
                    </a:cubicBezTo>
                    <a:lnTo>
                      <a:pt x="67696" y="15336"/>
                    </a:lnTo>
                    <a:lnTo>
                      <a:pt x="83196" y="1205"/>
                    </a:lnTo>
                    <a:lnTo>
                      <a:pt x="83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21473-A38E-2699-7190-1A3606B6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3" y="307324"/>
            <a:ext cx="1991003" cy="2105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D74CE-25BA-C745-2E61-FD3E5D4B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16" y="0"/>
            <a:ext cx="4967635" cy="3180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D997BB-DDEF-762E-0B36-F5804207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3" y="2620154"/>
            <a:ext cx="4021200" cy="23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4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FB84A-53EC-89E3-0A91-CF338523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" y="104078"/>
            <a:ext cx="7374674" cy="4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3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2000" dirty="0"/>
              <a:t>1) How do caffeine counts vary across different beverage categories?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27BE1-C58C-EAAF-4E93-5E19C27B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659544"/>
            <a:ext cx="5278120" cy="361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F8497-4E50-A5EA-5659-D8475331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40" y="663796"/>
            <a:ext cx="3048000" cy="1866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8C541-3B08-3F77-3B03-2C097F40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" y="1232244"/>
            <a:ext cx="5364480" cy="1866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5813E4-72E6-5213-25DF-CD506849F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00" y="2613661"/>
            <a:ext cx="2817350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52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766030" cy="572700"/>
          </a:xfrm>
        </p:spPr>
        <p:txBody>
          <a:bodyPr/>
          <a:lstStyle/>
          <a:p>
            <a:r>
              <a:rPr lang="en-US" sz="1600" dirty="0"/>
              <a:t>2) How do different beverage categories compare in terms of calories, fat and sugar content?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83162-ED4F-B4DA-B0D6-BCD0C2EA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0" y="651511"/>
            <a:ext cx="3566160" cy="2396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A7437-2919-5816-27C6-52B5AB0C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95" y="651511"/>
            <a:ext cx="4192905" cy="231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AAB0C7-8A3C-F7E8-29F3-E2E27B83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267" y="3048001"/>
            <a:ext cx="3412634" cy="19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8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28021D0-F998-480E-BCA7-DDE02589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53340"/>
            <a:ext cx="3974432" cy="3413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CE1882-36E2-9003-DD81-83A160F50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" y="3467100"/>
            <a:ext cx="1939891" cy="662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80D98C-26CF-7086-3484-98C2411C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230389"/>
            <a:ext cx="5231779" cy="37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545050" cy="572700"/>
          </a:xfrm>
        </p:spPr>
        <p:txBody>
          <a:bodyPr/>
          <a:lstStyle/>
          <a:p>
            <a:r>
              <a:rPr lang="en-US" sz="1800" dirty="0"/>
              <a:t>3) Is there a correlation between calorie content and the type of beverage preparation?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CACA9-F6AE-1CAD-5DE8-C2B1C08A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71258"/>
            <a:ext cx="5013960" cy="289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B8DC2-F333-6CE0-A76D-86CCF646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0" y="921778"/>
            <a:ext cx="2494770" cy="1928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CD23A-449D-087B-726A-28E6A302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30" y="2910598"/>
            <a:ext cx="4803630" cy="2156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10B2D-ECD3-AE39-BA55-DFAD52510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491" y="766761"/>
            <a:ext cx="3531090" cy="4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" y="186440"/>
            <a:ext cx="9083040" cy="572700"/>
          </a:xfrm>
        </p:spPr>
        <p:txBody>
          <a:bodyPr/>
          <a:lstStyle/>
          <a:p>
            <a:r>
              <a:rPr lang="en-US" sz="1600" dirty="0"/>
              <a:t>4) What is the impact of different beverage preparations on the vitamin A , C , Calcium and Iron content?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08964-B748-B6C1-7454-3B5A3928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573869"/>
            <a:ext cx="4724400" cy="660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E21B1-DA42-8F97-0DC6-E6EFB693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769283"/>
            <a:ext cx="4724400" cy="2505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8E81D-53E2-5B8C-0557-60D0CD8F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90" y="575560"/>
            <a:ext cx="3383280" cy="2053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A2CA6-098D-E3D9-7688-7D67A8F1B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82" y="2637962"/>
            <a:ext cx="3962674" cy="2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6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201680"/>
            <a:ext cx="8369790" cy="572700"/>
          </a:xfrm>
        </p:spPr>
        <p:txBody>
          <a:bodyPr/>
          <a:lstStyle/>
          <a:p>
            <a:r>
              <a:rPr lang="en-US" sz="1800" dirty="0"/>
              <a:t>5) How do sugar levels correlate with total carbohydrates in the drinks?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DF7BE-4C1D-D818-E60F-CD5D67D0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6" y="1132138"/>
            <a:ext cx="4432445" cy="495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CAA0A-2B99-5865-DF8F-202758C8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90" y="656888"/>
            <a:ext cx="1551930" cy="222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6D539-38BD-1B21-019E-AD3115CC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35" y="656889"/>
            <a:ext cx="1484958" cy="213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C6E60-FB00-47BC-35E0-F8A83472F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35" y="2787807"/>
            <a:ext cx="1488223" cy="89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D3752-B261-0EF5-B5EE-2E80BF496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68" y="2608456"/>
            <a:ext cx="4432444" cy="2071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B672A1-AE5E-573A-AF97-DDB0B2010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12" y="2923372"/>
            <a:ext cx="4272820" cy="22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4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233002" cy="572700"/>
          </a:xfrm>
        </p:spPr>
        <p:txBody>
          <a:bodyPr/>
          <a:lstStyle/>
          <a:p>
            <a:r>
              <a:rPr lang="en-US" sz="1800" dirty="0"/>
              <a:t>6) Do beverages with higher protein content also have higher fat content?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A4C2-C0C6-E735-1685-074872F2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7" y="766760"/>
            <a:ext cx="5500320" cy="57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8BD8E-9809-E2EF-9CF3-20C4516B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96" y="588187"/>
            <a:ext cx="2332928" cy="1737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4811B-5D60-37D6-DBEA-A8AFF737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7" y="1912160"/>
            <a:ext cx="4519477" cy="1775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B40072-40C2-4A16-8366-2F7617A9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047" y="2443913"/>
            <a:ext cx="4481953" cy="24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72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1800" dirty="0"/>
              <a:t>7) What is the average of sugars found in Starbucks beverages?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74571-A462-118B-6E89-8D577939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7" y="687794"/>
            <a:ext cx="6832561" cy="678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CEAA6-3CDC-5019-0B2C-32693B9C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42224"/>
            <a:ext cx="3144645" cy="3583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5E1DD-C647-B7E7-109F-FA2DC239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87" y="1442224"/>
            <a:ext cx="3144644" cy="18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41"/>
          <p:cNvGrpSpPr/>
          <p:nvPr/>
        </p:nvGrpSpPr>
        <p:grpSpPr>
          <a:xfrm>
            <a:off x="800375" y="721325"/>
            <a:ext cx="3387775" cy="3276425"/>
            <a:chOff x="800375" y="721325"/>
            <a:chExt cx="3387775" cy="3276425"/>
          </a:xfrm>
        </p:grpSpPr>
        <p:sp>
          <p:nvSpPr>
            <p:cNvPr id="805" name="Google Shape;805;p41"/>
            <p:cNvSpPr/>
            <p:nvPr/>
          </p:nvSpPr>
          <p:spPr>
            <a:xfrm>
              <a:off x="800375" y="1018150"/>
              <a:ext cx="2979600" cy="297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3471450" y="721325"/>
              <a:ext cx="716700" cy="71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1"/>
          <p:cNvSpPr txBox="1">
            <a:spLocks noGrp="1"/>
          </p:cNvSpPr>
          <p:nvPr>
            <p:ph type="title"/>
          </p:nvPr>
        </p:nvSpPr>
        <p:spPr>
          <a:xfrm>
            <a:off x="4248775" y="1762725"/>
            <a:ext cx="41820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</a:t>
            </a:r>
            <a:endParaRPr dirty="0"/>
          </a:p>
        </p:txBody>
      </p:sp>
      <p:sp>
        <p:nvSpPr>
          <p:cNvPr id="808" name="Google Shape;808;p41"/>
          <p:cNvSpPr txBox="1">
            <a:spLocks noGrp="1"/>
          </p:cNvSpPr>
          <p:nvPr>
            <p:ph type="body" idx="1"/>
          </p:nvPr>
        </p:nvSpPr>
        <p:spPr>
          <a:xfrm>
            <a:off x="4248775" y="2242475"/>
            <a:ext cx="41820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https://www.kaggle.com/datasets/syedasimalishah/starbucks-drinks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809" name="Google Shape;809;p41"/>
          <p:cNvGrpSpPr/>
          <p:nvPr/>
        </p:nvGrpSpPr>
        <p:grpSpPr>
          <a:xfrm>
            <a:off x="1042289" y="1069776"/>
            <a:ext cx="2620360" cy="3103002"/>
            <a:chOff x="1042289" y="1069776"/>
            <a:chExt cx="2620360" cy="3103002"/>
          </a:xfrm>
        </p:grpSpPr>
        <p:grpSp>
          <p:nvGrpSpPr>
            <p:cNvPr id="810" name="Google Shape;810;p41"/>
            <p:cNvGrpSpPr/>
            <p:nvPr/>
          </p:nvGrpSpPr>
          <p:grpSpPr>
            <a:xfrm>
              <a:off x="1999007" y="1785743"/>
              <a:ext cx="1105565" cy="1447647"/>
              <a:chOff x="1847200" y="238125"/>
              <a:chExt cx="3930200" cy="5146275"/>
            </a:xfrm>
          </p:grpSpPr>
          <p:sp>
            <p:nvSpPr>
              <p:cNvPr id="811" name="Google Shape;811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813;p41"/>
            <p:cNvGrpSpPr/>
            <p:nvPr/>
          </p:nvGrpSpPr>
          <p:grpSpPr>
            <a:xfrm>
              <a:off x="2931239" y="3215056"/>
              <a:ext cx="731410" cy="957722"/>
              <a:chOff x="1847200" y="238125"/>
              <a:chExt cx="3930200" cy="5146275"/>
            </a:xfrm>
          </p:grpSpPr>
          <p:sp>
            <p:nvSpPr>
              <p:cNvPr id="814" name="Google Shape;814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41"/>
            <p:cNvGrpSpPr/>
            <p:nvPr/>
          </p:nvGrpSpPr>
          <p:grpSpPr>
            <a:xfrm>
              <a:off x="1397623" y="3360128"/>
              <a:ext cx="558088" cy="730771"/>
              <a:chOff x="1847200" y="238125"/>
              <a:chExt cx="3930200" cy="5146275"/>
            </a:xfrm>
          </p:grpSpPr>
          <p:sp>
            <p:nvSpPr>
              <p:cNvPr id="817" name="Google Shape;817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41"/>
            <p:cNvGrpSpPr/>
            <p:nvPr/>
          </p:nvGrpSpPr>
          <p:grpSpPr>
            <a:xfrm>
              <a:off x="1042289" y="1648093"/>
              <a:ext cx="731410" cy="957722"/>
              <a:chOff x="1847200" y="238125"/>
              <a:chExt cx="3930200" cy="5146275"/>
            </a:xfrm>
          </p:grpSpPr>
          <p:sp>
            <p:nvSpPr>
              <p:cNvPr id="820" name="Google Shape;820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41"/>
            <p:cNvGrpSpPr/>
            <p:nvPr/>
          </p:nvGrpSpPr>
          <p:grpSpPr>
            <a:xfrm>
              <a:off x="2726684" y="1069776"/>
              <a:ext cx="405204" cy="530581"/>
              <a:chOff x="1847200" y="238125"/>
              <a:chExt cx="3930200" cy="5146275"/>
            </a:xfrm>
          </p:grpSpPr>
          <p:sp>
            <p:nvSpPr>
              <p:cNvPr id="823" name="Google Shape;823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C20915-7259-8372-A4F5-E8E30DE4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3" y="149495"/>
            <a:ext cx="6472006" cy="883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7E2CA-8073-3699-48EC-348A1C88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1" y="1077836"/>
            <a:ext cx="7880196" cy="40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8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560104" cy="572700"/>
          </a:xfrm>
        </p:spPr>
        <p:txBody>
          <a:bodyPr/>
          <a:lstStyle/>
          <a:p>
            <a:r>
              <a:rPr lang="en-US" sz="1600" dirty="0"/>
              <a:t>8) How much sodium is present in Starbucks beverages, and what are the average sodium levels?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E61B-84E1-42AA-DFFB-10F4F37F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23" y="687037"/>
            <a:ext cx="6775909" cy="1238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998CC-3F47-81E2-126C-5733F68D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20" y="2068863"/>
            <a:ext cx="4882028" cy="229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7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9D5EF5-66DA-247E-F19C-2554BC02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3" y="186173"/>
            <a:ext cx="4705815" cy="2319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D4B8-B2E1-D61F-3942-969679B0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505307"/>
            <a:ext cx="7493621" cy="2638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6E9B6D-6372-7E84-50D5-6763A796B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372" y="89529"/>
            <a:ext cx="3873189" cy="24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42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1800" dirty="0"/>
              <a:t>9) Which beverages have the highest average calorie content?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B5010-62C9-833B-B942-F2663CAA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2" y="1686430"/>
            <a:ext cx="4802459" cy="3446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AB8F7-5F4D-002F-3451-6C1D2A87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1" y="609250"/>
            <a:ext cx="4036741" cy="66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F3FBD-04DF-090B-4666-86F46A7E9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" y="1552140"/>
            <a:ext cx="1970049" cy="2231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D08A0-085C-B684-413C-D1C16DE8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56" y="1552140"/>
            <a:ext cx="1970049" cy="2231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CDA47E-625E-6C23-21D9-B64AD5F07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648" y="574345"/>
            <a:ext cx="4869366" cy="11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39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1800" dirty="0"/>
              <a:t>10) What is the distribution of total fat across all beverages?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8A6B5-D1B3-5359-A74E-45E73C13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3" y="588034"/>
            <a:ext cx="5062654" cy="572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855CE-4B86-41F9-E09C-3EFFDD0E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8" y="1219936"/>
            <a:ext cx="1681753" cy="1451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A363F-1255-A0BD-CD3F-00978BFD1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52" y="1219936"/>
            <a:ext cx="1681753" cy="1451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0A0056-B50B-DE9D-BBBD-8FB933D5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449" y="1501699"/>
            <a:ext cx="3863551" cy="3552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09AD4-7860-2E90-28A6-5CC253C9B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78" y="2900177"/>
            <a:ext cx="4268984" cy="1768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BF75B6-9559-DBDD-DE0B-305BA1E5B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696" y="1219936"/>
            <a:ext cx="1681754" cy="14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55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166094" cy="572700"/>
          </a:xfrm>
        </p:spPr>
        <p:txBody>
          <a:bodyPr/>
          <a:lstStyle/>
          <a:p>
            <a:r>
              <a:rPr lang="en-US" sz="1800" dirty="0"/>
              <a:t>11) What is the relationship between calories and total fat in Starbucks beverages?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9506-6E59-A6F2-005B-641C574D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592912"/>
            <a:ext cx="4192859" cy="633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D8583-8F9B-EEDC-EC54-CD05CB83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16" y="592912"/>
            <a:ext cx="2267416" cy="2017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EADB44-F155-76EE-BF16-0DC940B8B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49" y="592912"/>
            <a:ext cx="2267415" cy="2017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58F311-1A06-B41A-FDCE-D69406E39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" y="2817926"/>
            <a:ext cx="4926052" cy="13972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A35629-BA05-EE61-69AA-B992CFC9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509" y="2620914"/>
            <a:ext cx="3871955" cy="25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1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1800" dirty="0"/>
              <a:t>12) Which beverages have the highest average cholesterol content?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23DD5-2A85-C50B-B391-50F8A36F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7" y="1306552"/>
            <a:ext cx="1970523" cy="1906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9F2BF-E860-20F8-ACB5-87EB80AD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7" y="665356"/>
            <a:ext cx="4101441" cy="486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0DD13-F3FC-6539-1007-4A674272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347" y="1306552"/>
            <a:ext cx="1939424" cy="1906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34D205-B746-37B9-0334-424C00E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971" y="665357"/>
            <a:ext cx="4666819" cy="128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54CC5A-C6BD-ECE8-4FDA-0600DE72F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27" y="1947747"/>
            <a:ext cx="5151863" cy="31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1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7717500" cy="572700"/>
          </a:xfrm>
        </p:spPr>
        <p:txBody>
          <a:bodyPr/>
          <a:lstStyle/>
          <a:p>
            <a:r>
              <a:rPr lang="en-US" sz="1800" dirty="0"/>
              <a:t>13) Which beverages contain the 10 highest amount of caffeine?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7C3C1-CC18-285B-C1DF-82D903DA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675505"/>
            <a:ext cx="5367454" cy="402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A455A-67A2-B33A-D732-492ED3D5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08" y="675506"/>
            <a:ext cx="3141275" cy="1525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7D90D-D9FB-803D-9414-0023124BE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7083"/>
            <a:ext cx="4742985" cy="142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D1C97-519F-7047-9127-75B69D6D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659" y="2200508"/>
            <a:ext cx="4646341" cy="29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0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29" y="194060"/>
            <a:ext cx="8783129" cy="572700"/>
          </a:xfrm>
        </p:spPr>
        <p:txBody>
          <a:bodyPr/>
          <a:lstStyle/>
          <a:p>
            <a:r>
              <a:rPr lang="en-US" sz="1600" dirty="0"/>
              <a:t>14) Are there specific beverage categories that tend to have higher levels of certain nutrients (Vitamin A, Vitamin C, calcium, iron)?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660EB-D114-02F6-11AC-92555E02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2" y="860583"/>
            <a:ext cx="6534615" cy="57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886AE-5A52-3C90-0B6B-A408B0AA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8" y="1483817"/>
            <a:ext cx="4237463" cy="279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C5C2A-7996-58FA-4FD6-8CD04092A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72" y="1483817"/>
            <a:ext cx="4237463" cy="27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22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37DCA-8F7E-DF11-6235-60522441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" y="35048"/>
            <a:ext cx="4237463" cy="4752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79002-53FA-CCF5-743D-79C84BD8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62" y="35049"/>
            <a:ext cx="4851834" cy="49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/>
          <p:nvPr/>
        </p:nvSpPr>
        <p:spPr>
          <a:xfrm>
            <a:off x="7039075" y="539500"/>
            <a:ext cx="1391700" cy="139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393025" y="-412325"/>
            <a:ext cx="2062500" cy="206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4217250" y="1423475"/>
            <a:ext cx="1654500" cy="16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 txBox="1">
            <a:spLocks noGrp="1"/>
          </p:cNvSpPr>
          <p:nvPr>
            <p:ph type="title"/>
          </p:nvPr>
        </p:nvSpPr>
        <p:spPr>
          <a:xfrm>
            <a:off x="713325" y="3301187"/>
            <a:ext cx="77178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 Data</a:t>
            </a: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 idx="2"/>
          </p:nvPr>
        </p:nvSpPr>
        <p:spPr>
          <a:xfrm>
            <a:off x="3317150" y="2079388"/>
            <a:ext cx="2510100" cy="13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48" name="Google Shape;748;p40"/>
          <p:cNvGrpSpPr/>
          <p:nvPr/>
        </p:nvGrpSpPr>
        <p:grpSpPr>
          <a:xfrm flipH="1">
            <a:off x="6633054" y="-44133"/>
            <a:ext cx="2302664" cy="2681740"/>
            <a:chOff x="-74523" y="421741"/>
            <a:chExt cx="2302664" cy="2681740"/>
          </a:xfrm>
        </p:grpSpPr>
        <p:sp>
          <p:nvSpPr>
            <p:cNvPr id="749" name="Google Shape;749;p40"/>
            <p:cNvSpPr/>
            <p:nvPr/>
          </p:nvSpPr>
          <p:spPr>
            <a:xfrm flipH="1">
              <a:off x="682398" y="596425"/>
              <a:ext cx="1545743" cy="760100"/>
            </a:xfrm>
            <a:custGeom>
              <a:avLst/>
              <a:gdLst/>
              <a:ahLst/>
              <a:cxnLst/>
              <a:rect l="l" t="t" r="r" b="b"/>
              <a:pathLst>
                <a:path w="121211" h="59604" extrusionOk="0">
                  <a:moveTo>
                    <a:pt x="82436" y="3593"/>
                  </a:moveTo>
                  <a:cubicBezTo>
                    <a:pt x="94084" y="3593"/>
                    <a:pt x="105613" y="5816"/>
                    <a:pt x="116444" y="10133"/>
                  </a:cubicBezTo>
                  <a:cubicBezTo>
                    <a:pt x="96722" y="39963"/>
                    <a:pt x="71905" y="55412"/>
                    <a:pt x="42486" y="55988"/>
                  </a:cubicBezTo>
                  <a:cubicBezTo>
                    <a:pt x="42094" y="55993"/>
                    <a:pt x="41703" y="55995"/>
                    <a:pt x="41312" y="55995"/>
                  </a:cubicBezTo>
                  <a:cubicBezTo>
                    <a:pt x="28808" y="55995"/>
                    <a:pt x="16406" y="53448"/>
                    <a:pt x="4931" y="48427"/>
                  </a:cubicBezTo>
                  <a:cubicBezTo>
                    <a:pt x="25146" y="19830"/>
                    <a:pt x="50210" y="4792"/>
                    <a:pt x="79465" y="3641"/>
                  </a:cubicBezTo>
                  <a:cubicBezTo>
                    <a:pt x="80456" y="3609"/>
                    <a:pt x="81447" y="3593"/>
                    <a:pt x="82436" y="3593"/>
                  </a:cubicBezTo>
                  <a:close/>
                  <a:moveTo>
                    <a:pt x="82796" y="0"/>
                  </a:moveTo>
                  <a:cubicBezTo>
                    <a:pt x="58796" y="0"/>
                    <a:pt x="27219" y="9238"/>
                    <a:pt x="576" y="48099"/>
                  </a:cubicBezTo>
                  <a:cubicBezTo>
                    <a:pt x="0" y="49085"/>
                    <a:pt x="247" y="50317"/>
                    <a:pt x="1315" y="50893"/>
                  </a:cubicBezTo>
                  <a:cubicBezTo>
                    <a:pt x="13642" y="56645"/>
                    <a:pt x="27119" y="59603"/>
                    <a:pt x="40760" y="59603"/>
                  </a:cubicBezTo>
                  <a:cubicBezTo>
                    <a:pt x="64755" y="59603"/>
                    <a:pt x="95489" y="49989"/>
                    <a:pt x="120800" y="10298"/>
                  </a:cubicBezTo>
                  <a:cubicBezTo>
                    <a:pt x="121128" y="9887"/>
                    <a:pt x="121210" y="9311"/>
                    <a:pt x="121046" y="8818"/>
                  </a:cubicBezTo>
                  <a:cubicBezTo>
                    <a:pt x="120882" y="8243"/>
                    <a:pt x="120553" y="7832"/>
                    <a:pt x="120060" y="7586"/>
                  </a:cubicBezTo>
                  <a:cubicBezTo>
                    <a:pt x="119749" y="7430"/>
                    <a:pt x="104320" y="0"/>
                    <a:pt x="8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 flipH="1">
              <a:off x="708592" y="620846"/>
              <a:ext cx="1492298" cy="712622"/>
            </a:xfrm>
            <a:custGeom>
              <a:avLst/>
              <a:gdLst/>
              <a:ahLst/>
              <a:cxnLst/>
              <a:rect l="l" t="t" r="r" b="b"/>
              <a:pathLst>
                <a:path w="117020" h="55881" extrusionOk="0">
                  <a:moveTo>
                    <a:pt x="85546" y="1"/>
                  </a:moveTo>
                  <a:lnTo>
                    <a:pt x="104775" y="10519"/>
                  </a:lnTo>
                  <a:lnTo>
                    <a:pt x="85710" y="17011"/>
                  </a:lnTo>
                  <a:lnTo>
                    <a:pt x="85628" y="17011"/>
                  </a:lnTo>
                  <a:lnTo>
                    <a:pt x="59167" y="2466"/>
                  </a:lnTo>
                  <a:cubicBezTo>
                    <a:pt x="58263" y="2712"/>
                    <a:pt x="57441" y="2959"/>
                    <a:pt x="56537" y="3205"/>
                  </a:cubicBezTo>
                  <a:lnTo>
                    <a:pt x="83409" y="17833"/>
                  </a:lnTo>
                  <a:lnTo>
                    <a:pt x="72726" y="21449"/>
                  </a:lnTo>
                  <a:cubicBezTo>
                    <a:pt x="72620" y="21406"/>
                    <a:pt x="72508" y="21386"/>
                    <a:pt x="72397" y="21386"/>
                  </a:cubicBezTo>
                  <a:cubicBezTo>
                    <a:pt x="72077" y="21386"/>
                    <a:pt x="71758" y="21555"/>
                    <a:pt x="71576" y="21859"/>
                  </a:cubicBezTo>
                  <a:lnTo>
                    <a:pt x="65166" y="24078"/>
                  </a:lnTo>
                  <a:lnTo>
                    <a:pt x="39609" y="10108"/>
                  </a:lnTo>
                  <a:lnTo>
                    <a:pt x="37719" y="11094"/>
                  </a:lnTo>
                  <a:lnTo>
                    <a:pt x="62865" y="24900"/>
                  </a:lnTo>
                  <a:lnTo>
                    <a:pt x="45772" y="30735"/>
                  </a:lnTo>
                  <a:cubicBezTo>
                    <a:pt x="45690" y="30570"/>
                    <a:pt x="45608" y="30488"/>
                    <a:pt x="45526" y="30406"/>
                  </a:cubicBezTo>
                  <a:lnTo>
                    <a:pt x="25475" y="19394"/>
                  </a:lnTo>
                  <a:lnTo>
                    <a:pt x="23913" y="20709"/>
                  </a:lnTo>
                  <a:lnTo>
                    <a:pt x="43553" y="31474"/>
                  </a:lnTo>
                  <a:lnTo>
                    <a:pt x="24489" y="37966"/>
                  </a:lnTo>
                  <a:lnTo>
                    <a:pt x="24406" y="37884"/>
                  </a:lnTo>
                  <a:lnTo>
                    <a:pt x="12573" y="31474"/>
                  </a:lnTo>
                  <a:lnTo>
                    <a:pt x="11340" y="32871"/>
                  </a:lnTo>
                  <a:lnTo>
                    <a:pt x="22188" y="38870"/>
                  </a:lnTo>
                  <a:lnTo>
                    <a:pt x="822" y="46102"/>
                  </a:lnTo>
                  <a:cubicBezTo>
                    <a:pt x="575" y="46512"/>
                    <a:pt x="247" y="46841"/>
                    <a:pt x="0" y="47252"/>
                  </a:cubicBezTo>
                  <a:cubicBezTo>
                    <a:pt x="0" y="47252"/>
                    <a:pt x="411" y="47499"/>
                    <a:pt x="1233" y="47909"/>
                  </a:cubicBezTo>
                  <a:lnTo>
                    <a:pt x="31884" y="37391"/>
                  </a:lnTo>
                  <a:lnTo>
                    <a:pt x="24817" y="54894"/>
                  </a:lnTo>
                  <a:cubicBezTo>
                    <a:pt x="25475" y="54977"/>
                    <a:pt x="26050" y="55059"/>
                    <a:pt x="26707" y="55141"/>
                  </a:cubicBezTo>
                  <a:lnTo>
                    <a:pt x="34185" y="36651"/>
                  </a:lnTo>
                  <a:lnTo>
                    <a:pt x="52839" y="30241"/>
                  </a:lnTo>
                  <a:lnTo>
                    <a:pt x="52839" y="30241"/>
                  </a:lnTo>
                  <a:lnTo>
                    <a:pt x="42485" y="55881"/>
                  </a:lnTo>
                  <a:lnTo>
                    <a:pt x="44540" y="55798"/>
                  </a:lnTo>
                  <a:lnTo>
                    <a:pt x="55058" y="29420"/>
                  </a:lnTo>
                  <a:lnTo>
                    <a:pt x="70672" y="24160"/>
                  </a:lnTo>
                  <a:lnTo>
                    <a:pt x="58920" y="53251"/>
                  </a:lnTo>
                  <a:cubicBezTo>
                    <a:pt x="58838" y="53333"/>
                    <a:pt x="58838" y="53415"/>
                    <a:pt x="58838" y="53497"/>
                  </a:cubicBezTo>
                  <a:cubicBezTo>
                    <a:pt x="59578" y="53333"/>
                    <a:pt x="60235" y="53087"/>
                    <a:pt x="60975" y="52922"/>
                  </a:cubicBezTo>
                  <a:lnTo>
                    <a:pt x="72973" y="23339"/>
                  </a:lnTo>
                  <a:lnTo>
                    <a:pt x="92284" y="16682"/>
                  </a:lnTo>
                  <a:lnTo>
                    <a:pt x="92284" y="16682"/>
                  </a:lnTo>
                  <a:lnTo>
                    <a:pt x="81272" y="44047"/>
                  </a:lnTo>
                  <a:cubicBezTo>
                    <a:pt x="82094" y="43554"/>
                    <a:pt x="82998" y="42979"/>
                    <a:pt x="83902" y="42404"/>
                  </a:cubicBezTo>
                  <a:lnTo>
                    <a:pt x="94585" y="15943"/>
                  </a:lnTo>
                  <a:lnTo>
                    <a:pt x="116362" y="8465"/>
                  </a:lnTo>
                  <a:cubicBezTo>
                    <a:pt x="116608" y="8136"/>
                    <a:pt x="116855" y="7807"/>
                    <a:pt x="117019" y="7396"/>
                  </a:cubicBezTo>
                  <a:cubicBezTo>
                    <a:pt x="117019" y="7396"/>
                    <a:pt x="116608" y="7150"/>
                    <a:pt x="115704" y="6739"/>
                  </a:cubicBezTo>
                  <a:lnTo>
                    <a:pt x="106994" y="9780"/>
                  </a:lnTo>
                  <a:cubicBezTo>
                    <a:pt x="106911" y="9615"/>
                    <a:pt x="106829" y="9533"/>
                    <a:pt x="106665" y="9451"/>
                  </a:cubicBezTo>
                  <a:lnTo>
                    <a:pt x="89983" y="329"/>
                  </a:lnTo>
                  <a:cubicBezTo>
                    <a:pt x="88586" y="165"/>
                    <a:pt x="87025" y="83"/>
                    <a:pt x="8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 flipH="1">
              <a:off x="-74523" y="901944"/>
              <a:ext cx="1037480" cy="1151921"/>
            </a:xfrm>
            <a:custGeom>
              <a:avLst/>
              <a:gdLst/>
              <a:ahLst/>
              <a:cxnLst/>
              <a:rect l="l" t="t" r="r" b="b"/>
              <a:pathLst>
                <a:path w="81355" h="90329" extrusionOk="0">
                  <a:moveTo>
                    <a:pt x="37883" y="4782"/>
                  </a:moveTo>
                  <a:lnTo>
                    <a:pt x="37883" y="4782"/>
                  </a:lnTo>
                  <a:cubicBezTo>
                    <a:pt x="71411" y="45378"/>
                    <a:pt x="47580" y="78084"/>
                    <a:pt x="41170" y="85480"/>
                  </a:cubicBezTo>
                  <a:cubicBezTo>
                    <a:pt x="9697" y="44720"/>
                    <a:pt x="31720" y="12343"/>
                    <a:pt x="37883" y="4782"/>
                  </a:cubicBezTo>
                  <a:close/>
                  <a:moveTo>
                    <a:pt x="37747" y="0"/>
                  </a:moveTo>
                  <a:cubicBezTo>
                    <a:pt x="37264" y="0"/>
                    <a:pt x="36844" y="234"/>
                    <a:pt x="36486" y="591"/>
                  </a:cubicBezTo>
                  <a:cubicBezTo>
                    <a:pt x="36158" y="920"/>
                    <a:pt x="0" y="40447"/>
                    <a:pt x="39527" y="89589"/>
                  </a:cubicBezTo>
                  <a:cubicBezTo>
                    <a:pt x="39856" y="89999"/>
                    <a:pt x="40349" y="90246"/>
                    <a:pt x="40924" y="90328"/>
                  </a:cubicBezTo>
                  <a:lnTo>
                    <a:pt x="41006" y="90328"/>
                  </a:lnTo>
                  <a:cubicBezTo>
                    <a:pt x="41581" y="90328"/>
                    <a:pt x="42074" y="90082"/>
                    <a:pt x="42403" y="89753"/>
                  </a:cubicBezTo>
                  <a:cubicBezTo>
                    <a:pt x="42732" y="89342"/>
                    <a:pt x="81355" y="49569"/>
                    <a:pt x="39363" y="674"/>
                  </a:cubicBezTo>
                  <a:cubicBezTo>
                    <a:pt x="38952" y="263"/>
                    <a:pt x="38459" y="16"/>
                    <a:pt x="37966" y="16"/>
                  </a:cubicBezTo>
                  <a:cubicBezTo>
                    <a:pt x="37891" y="6"/>
                    <a:pt x="37818" y="0"/>
                    <a:pt x="3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 flipH="1">
              <a:off x="234623" y="925205"/>
              <a:ext cx="435957" cy="1103499"/>
            </a:xfrm>
            <a:custGeom>
              <a:avLst/>
              <a:gdLst/>
              <a:ahLst/>
              <a:cxnLst/>
              <a:rect l="l" t="t" r="r" b="b"/>
              <a:pathLst>
                <a:path w="34186" h="86532" extrusionOk="0">
                  <a:moveTo>
                    <a:pt x="14956" y="0"/>
                  </a:moveTo>
                  <a:cubicBezTo>
                    <a:pt x="14956" y="0"/>
                    <a:pt x="14710" y="329"/>
                    <a:pt x="14299" y="822"/>
                  </a:cubicBezTo>
                  <a:lnTo>
                    <a:pt x="14545" y="7232"/>
                  </a:lnTo>
                  <a:cubicBezTo>
                    <a:pt x="14463" y="7314"/>
                    <a:pt x="14381" y="7314"/>
                    <a:pt x="14299" y="7396"/>
                  </a:cubicBezTo>
                  <a:lnTo>
                    <a:pt x="4767" y="16764"/>
                  </a:lnTo>
                  <a:cubicBezTo>
                    <a:pt x="4356" y="17668"/>
                    <a:pt x="4027" y="18654"/>
                    <a:pt x="3616" y="19722"/>
                  </a:cubicBezTo>
                  <a:lnTo>
                    <a:pt x="14545" y="8957"/>
                  </a:lnTo>
                  <a:lnTo>
                    <a:pt x="15121" y="23092"/>
                  </a:lnTo>
                  <a:lnTo>
                    <a:pt x="15039" y="23092"/>
                  </a:lnTo>
                  <a:lnTo>
                    <a:pt x="0" y="37883"/>
                  </a:lnTo>
                  <a:lnTo>
                    <a:pt x="0" y="39774"/>
                  </a:lnTo>
                  <a:lnTo>
                    <a:pt x="15203" y="24735"/>
                  </a:lnTo>
                  <a:lnTo>
                    <a:pt x="15449" y="32624"/>
                  </a:lnTo>
                  <a:cubicBezTo>
                    <a:pt x="15367" y="32789"/>
                    <a:pt x="15367" y="32871"/>
                    <a:pt x="15367" y="33035"/>
                  </a:cubicBezTo>
                  <a:cubicBezTo>
                    <a:pt x="15367" y="33199"/>
                    <a:pt x="15449" y="33364"/>
                    <a:pt x="15532" y="33446"/>
                  </a:cubicBezTo>
                  <a:lnTo>
                    <a:pt x="15696" y="38212"/>
                  </a:lnTo>
                  <a:lnTo>
                    <a:pt x="1151" y="52511"/>
                  </a:lnTo>
                  <a:cubicBezTo>
                    <a:pt x="1233" y="53004"/>
                    <a:pt x="1397" y="53579"/>
                    <a:pt x="1479" y="53990"/>
                  </a:cubicBezTo>
                  <a:lnTo>
                    <a:pt x="15778" y="39938"/>
                  </a:lnTo>
                  <a:lnTo>
                    <a:pt x="16271" y="52511"/>
                  </a:lnTo>
                  <a:cubicBezTo>
                    <a:pt x="16107" y="52593"/>
                    <a:pt x="16025" y="52593"/>
                    <a:pt x="15942" y="52675"/>
                  </a:cubicBezTo>
                  <a:lnTo>
                    <a:pt x="4602" y="63933"/>
                  </a:lnTo>
                  <a:cubicBezTo>
                    <a:pt x="4767" y="64344"/>
                    <a:pt x="4931" y="64755"/>
                    <a:pt x="5095" y="65166"/>
                  </a:cubicBezTo>
                  <a:lnTo>
                    <a:pt x="16271" y="54154"/>
                  </a:lnTo>
                  <a:lnTo>
                    <a:pt x="16846" y="68289"/>
                  </a:lnTo>
                  <a:lnTo>
                    <a:pt x="16764" y="68289"/>
                  </a:lnTo>
                  <a:lnTo>
                    <a:pt x="10026" y="74945"/>
                  </a:lnTo>
                  <a:cubicBezTo>
                    <a:pt x="10272" y="75274"/>
                    <a:pt x="10519" y="75685"/>
                    <a:pt x="10683" y="76096"/>
                  </a:cubicBezTo>
                  <a:lnTo>
                    <a:pt x="16846" y="69932"/>
                  </a:lnTo>
                  <a:lnTo>
                    <a:pt x="17504" y="85792"/>
                  </a:lnTo>
                  <a:lnTo>
                    <a:pt x="18079" y="86532"/>
                  </a:lnTo>
                  <a:cubicBezTo>
                    <a:pt x="18079" y="86532"/>
                    <a:pt x="18326" y="86285"/>
                    <a:pt x="18736" y="85792"/>
                  </a:cubicBezTo>
                  <a:lnTo>
                    <a:pt x="17915" y="63194"/>
                  </a:lnTo>
                  <a:lnTo>
                    <a:pt x="28187" y="71411"/>
                  </a:lnTo>
                  <a:cubicBezTo>
                    <a:pt x="28351" y="71083"/>
                    <a:pt x="28598" y="70672"/>
                    <a:pt x="28762" y="70261"/>
                  </a:cubicBezTo>
                  <a:lnTo>
                    <a:pt x="17833" y="61468"/>
                  </a:lnTo>
                  <a:lnTo>
                    <a:pt x="17339" y="47662"/>
                  </a:lnTo>
                  <a:lnTo>
                    <a:pt x="32460" y="59907"/>
                  </a:lnTo>
                  <a:cubicBezTo>
                    <a:pt x="32542" y="59414"/>
                    <a:pt x="32706" y="59003"/>
                    <a:pt x="32789" y="58510"/>
                  </a:cubicBezTo>
                  <a:lnTo>
                    <a:pt x="17257" y="46019"/>
                  </a:lnTo>
                  <a:lnTo>
                    <a:pt x="16846" y="34514"/>
                  </a:lnTo>
                  <a:lnTo>
                    <a:pt x="34021" y="48320"/>
                  </a:lnTo>
                  <a:cubicBezTo>
                    <a:pt x="34021" y="48320"/>
                    <a:pt x="34103" y="48402"/>
                    <a:pt x="34186" y="48402"/>
                  </a:cubicBezTo>
                  <a:cubicBezTo>
                    <a:pt x="34186" y="47827"/>
                    <a:pt x="34186" y="47334"/>
                    <a:pt x="34186" y="46841"/>
                  </a:cubicBezTo>
                  <a:lnTo>
                    <a:pt x="16764" y="32871"/>
                  </a:lnTo>
                  <a:lnTo>
                    <a:pt x="16189" y="18572"/>
                  </a:lnTo>
                  <a:lnTo>
                    <a:pt x="32378" y="31474"/>
                  </a:lnTo>
                  <a:cubicBezTo>
                    <a:pt x="32213" y="30734"/>
                    <a:pt x="31967" y="30077"/>
                    <a:pt x="31802" y="29337"/>
                  </a:cubicBezTo>
                  <a:lnTo>
                    <a:pt x="16189" y="16846"/>
                  </a:lnTo>
                  <a:lnTo>
                    <a:pt x="15532" y="740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 flipH="1">
              <a:off x="102886" y="421741"/>
              <a:ext cx="1853831" cy="2506721"/>
            </a:xfrm>
            <a:custGeom>
              <a:avLst/>
              <a:gdLst/>
              <a:ahLst/>
              <a:cxnLst/>
              <a:rect l="l" t="t" r="r" b="b"/>
              <a:pathLst>
                <a:path w="145370" h="196567" extrusionOk="0">
                  <a:moveTo>
                    <a:pt x="142987" y="0"/>
                  </a:moveTo>
                  <a:cubicBezTo>
                    <a:pt x="117183" y="19229"/>
                    <a:pt x="93024" y="40595"/>
                    <a:pt x="70754" y="63769"/>
                  </a:cubicBezTo>
                  <a:cubicBezTo>
                    <a:pt x="23009" y="113814"/>
                    <a:pt x="0" y="158518"/>
                    <a:pt x="2383" y="196566"/>
                  </a:cubicBezTo>
                  <a:lnTo>
                    <a:pt x="2383" y="196566"/>
                  </a:lnTo>
                  <a:lnTo>
                    <a:pt x="6492" y="196237"/>
                  </a:lnTo>
                  <a:cubicBezTo>
                    <a:pt x="3616" y="150383"/>
                    <a:pt x="41499" y="100502"/>
                    <a:pt x="73712" y="66645"/>
                  </a:cubicBezTo>
                  <a:cubicBezTo>
                    <a:pt x="95818" y="43636"/>
                    <a:pt x="119813" y="22434"/>
                    <a:pt x="145370" y="3369"/>
                  </a:cubicBezTo>
                  <a:lnTo>
                    <a:pt x="142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 flipH="1">
              <a:off x="1195916" y="1596501"/>
              <a:ext cx="223209" cy="223209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0" y="3206"/>
                    <a:pt x="0" y="7150"/>
                  </a:cubicBezTo>
                  <a:cubicBezTo>
                    <a:pt x="0" y="11177"/>
                    <a:pt x="3205" y="14382"/>
                    <a:pt x="7232" y="14382"/>
                  </a:cubicBezTo>
                  <a:cubicBezTo>
                    <a:pt x="11176" y="14382"/>
                    <a:pt x="14381" y="11177"/>
                    <a:pt x="14381" y="7150"/>
                  </a:cubicBezTo>
                  <a:cubicBezTo>
                    <a:pt x="14381" y="3206"/>
                    <a:pt x="11176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 flipH="1">
              <a:off x="1287071" y="1399475"/>
              <a:ext cx="223220" cy="223233"/>
            </a:xfrm>
            <a:custGeom>
              <a:avLst/>
              <a:gdLst/>
              <a:ahLst/>
              <a:cxnLst/>
              <a:rect l="l" t="t" r="r" b="b"/>
              <a:pathLst>
                <a:path w="17504" h="17505" extrusionOk="0">
                  <a:moveTo>
                    <a:pt x="8711" y="1"/>
                  </a:moveTo>
                  <a:cubicBezTo>
                    <a:pt x="3945" y="1"/>
                    <a:pt x="0" y="3945"/>
                    <a:pt x="0" y="8794"/>
                  </a:cubicBezTo>
                  <a:cubicBezTo>
                    <a:pt x="0" y="13560"/>
                    <a:pt x="3945" y="17504"/>
                    <a:pt x="8711" y="17504"/>
                  </a:cubicBezTo>
                  <a:cubicBezTo>
                    <a:pt x="13559" y="17504"/>
                    <a:pt x="17504" y="13560"/>
                    <a:pt x="17504" y="8794"/>
                  </a:cubicBezTo>
                  <a:cubicBezTo>
                    <a:pt x="17504" y="3945"/>
                    <a:pt x="13559" y="1"/>
                    <a:pt x="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 flipH="1">
              <a:off x="1845339" y="2463637"/>
              <a:ext cx="223233" cy="223220"/>
            </a:xfrm>
            <a:custGeom>
              <a:avLst/>
              <a:gdLst/>
              <a:ahLst/>
              <a:cxnLst/>
              <a:rect l="l" t="t" r="r" b="b"/>
              <a:pathLst>
                <a:path w="17505" h="17504" extrusionOk="0">
                  <a:moveTo>
                    <a:pt x="8711" y="0"/>
                  </a:moveTo>
                  <a:cubicBezTo>
                    <a:pt x="3945" y="0"/>
                    <a:pt x="1" y="3945"/>
                    <a:pt x="1" y="8793"/>
                  </a:cubicBezTo>
                  <a:cubicBezTo>
                    <a:pt x="1" y="13559"/>
                    <a:pt x="3945" y="17504"/>
                    <a:pt x="8711" y="17504"/>
                  </a:cubicBezTo>
                  <a:cubicBezTo>
                    <a:pt x="13560" y="17504"/>
                    <a:pt x="17504" y="13559"/>
                    <a:pt x="17504" y="8793"/>
                  </a:cubicBezTo>
                  <a:cubicBezTo>
                    <a:pt x="17504" y="3945"/>
                    <a:pt x="13560" y="0"/>
                    <a:pt x="8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 flipH="1">
              <a:off x="1431684" y="1596489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1" y="3206"/>
                    <a:pt x="1" y="7150"/>
                  </a:cubicBezTo>
                  <a:cubicBezTo>
                    <a:pt x="1" y="11177"/>
                    <a:pt x="3205" y="14382"/>
                    <a:pt x="7232" y="14382"/>
                  </a:cubicBezTo>
                  <a:cubicBezTo>
                    <a:pt x="11177" y="14382"/>
                    <a:pt x="14381" y="11177"/>
                    <a:pt x="14381" y="7150"/>
                  </a:cubicBezTo>
                  <a:cubicBezTo>
                    <a:pt x="14381" y="3206"/>
                    <a:pt x="11177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 flipH="1">
              <a:off x="1575252" y="2133050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5" y="0"/>
                  </a:moveTo>
                  <a:cubicBezTo>
                    <a:pt x="2301" y="0"/>
                    <a:pt x="0" y="2301"/>
                    <a:pt x="0" y="5177"/>
                  </a:cubicBezTo>
                  <a:cubicBezTo>
                    <a:pt x="0" y="7971"/>
                    <a:pt x="2301" y="10272"/>
                    <a:pt x="5095" y="10272"/>
                  </a:cubicBezTo>
                  <a:cubicBezTo>
                    <a:pt x="7971" y="10272"/>
                    <a:pt x="10272" y="7971"/>
                    <a:pt x="10272" y="5177"/>
                  </a:cubicBezTo>
                  <a:cubicBezTo>
                    <a:pt x="10272" y="2301"/>
                    <a:pt x="7971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 flipH="1">
              <a:off x="1169697" y="1465495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8" y="1"/>
                  </a:moveTo>
                  <a:cubicBezTo>
                    <a:pt x="2301" y="1"/>
                    <a:pt x="0" y="2302"/>
                    <a:pt x="0" y="5096"/>
                  </a:cubicBezTo>
                  <a:cubicBezTo>
                    <a:pt x="0" y="7972"/>
                    <a:pt x="2301" y="10273"/>
                    <a:pt x="5178" y="10273"/>
                  </a:cubicBezTo>
                  <a:cubicBezTo>
                    <a:pt x="7972" y="10273"/>
                    <a:pt x="10273" y="7972"/>
                    <a:pt x="10273" y="5096"/>
                  </a:cubicBezTo>
                  <a:cubicBezTo>
                    <a:pt x="10273" y="2302"/>
                    <a:pt x="7972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 flipH="1">
              <a:off x="1772265" y="2723044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7" y="1"/>
                  </a:moveTo>
                  <a:cubicBezTo>
                    <a:pt x="2301" y="1"/>
                    <a:pt x="0" y="2301"/>
                    <a:pt x="0" y="5095"/>
                  </a:cubicBezTo>
                  <a:cubicBezTo>
                    <a:pt x="0" y="7972"/>
                    <a:pt x="2301" y="10273"/>
                    <a:pt x="5177" y="10273"/>
                  </a:cubicBezTo>
                  <a:cubicBezTo>
                    <a:pt x="7971" y="10273"/>
                    <a:pt x="10272" y="7972"/>
                    <a:pt x="10272" y="5095"/>
                  </a:cubicBezTo>
                  <a:cubicBezTo>
                    <a:pt x="10272" y="2301"/>
                    <a:pt x="7971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 flipH="1">
              <a:off x="1746071" y="2120476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 flipH="1">
              <a:off x="1680052" y="2002056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6" y="0"/>
                  </a:moveTo>
                  <a:cubicBezTo>
                    <a:pt x="2302" y="0"/>
                    <a:pt x="1" y="2301"/>
                    <a:pt x="1" y="5177"/>
                  </a:cubicBezTo>
                  <a:cubicBezTo>
                    <a:pt x="1" y="7971"/>
                    <a:pt x="2302" y="10272"/>
                    <a:pt x="5096" y="10272"/>
                  </a:cubicBezTo>
                  <a:cubicBezTo>
                    <a:pt x="7972" y="10272"/>
                    <a:pt x="10273" y="7971"/>
                    <a:pt x="10273" y="5177"/>
                  </a:cubicBezTo>
                  <a:cubicBezTo>
                    <a:pt x="10273" y="2301"/>
                    <a:pt x="7972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 flipH="1">
              <a:off x="1615078" y="2251470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 flipH="1">
              <a:off x="1889639" y="2723044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150" y="1"/>
                  </a:moveTo>
                  <a:cubicBezTo>
                    <a:pt x="3205" y="1"/>
                    <a:pt x="1" y="3205"/>
                    <a:pt x="1" y="7150"/>
                  </a:cubicBezTo>
                  <a:cubicBezTo>
                    <a:pt x="1" y="11177"/>
                    <a:pt x="3205" y="14381"/>
                    <a:pt x="7150" y="14381"/>
                  </a:cubicBezTo>
                  <a:cubicBezTo>
                    <a:pt x="11094" y="14381"/>
                    <a:pt x="14381" y="11177"/>
                    <a:pt x="14381" y="7150"/>
                  </a:cubicBezTo>
                  <a:cubicBezTo>
                    <a:pt x="14381" y="3205"/>
                    <a:pt x="110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1772292" y="2880252"/>
              <a:ext cx="223209" cy="223229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5" y="0"/>
                    <a:pt x="0" y="3205"/>
                    <a:pt x="0" y="7149"/>
                  </a:cubicBezTo>
                  <a:cubicBezTo>
                    <a:pt x="0" y="11176"/>
                    <a:pt x="3205" y="14381"/>
                    <a:pt x="7232" y="14381"/>
                  </a:cubicBezTo>
                  <a:cubicBezTo>
                    <a:pt x="11176" y="14381"/>
                    <a:pt x="14381" y="11176"/>
                    <a:pt x="14381" y="7149"/>
                  </a:cubicBezTo>
                  <a:cubicBezTo>
                    <a:pt x="14381" y="3205"/>
                    <a:pt x="11176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0"/>
          <p:cNvGrpSpPr/>
          <p:nvPr/>
        </p:nvGrpSpPr>
        <p:grpSpPr>
          <a:xfrm>
            <a:off x="-564502" y="-182382"/>
            <a:ext cx="3367185" cy="3478348"/>
            <a:chOff x="-564502" y="-182382"/>
            <a:chExt cx="3367185" cy="3478348"/>
          </a:xfrm>
        </p:grpSpPr>
        <p:grpSp>
          <p:nvGrpSpPr>
            <p:cNvPr id="767" name="Google Shape;767;p40"/>
            <p:cNvGrpSpPr/>
            <p:nvPr/>
          </p:nvGrpSpPr>
          <p:grpSpPr>
            <a:xfrm>
              <a:off x="652288" y="-78208"/>
              <a:ext cx="2125255" cy="2681740"/>
              <a:chOff x="102886" y="421741"/>
              <a:chExt cx="2125255" cy="2681740"/>
            </a:xfrm>
          </p:grpSpPr>
          <p:sp>
            <p:nvSpPr>
              <p:cNvPr id="768" name="Google Shape;768;p40"/>
              <p:cNvSpPr/>
              <p:nvPr/>
            </p:nvSpPr>
            <p:spPr>
              <a:xfrm flipH="1">
                <a:off x="682398" y="596425"/>
                <a:ext cx="1545743" cy="760100"/>
              </a:xfrm>
              <a:custGeom>
                <a:avLst/>
                <a:gdLst/>
                <a:ahLst/>
                <a:cxnLst/>
                <a:rect l="l" t="t" r="r" b="b"/>
                <a:pathLst>
                  <a:path w="121211" h="59604" extrusionOk="0">
                    <a:moveTo>
                      <a:pt x="82436" y="3593"/>
                    </a:moveTo>
                    <a:cubicBezTo>
                      <a:pt x="94084" y="3593"/>
                      <a:pt x="105613" y="5816"/>
                      <a:pt x="116444" y="10133"/>
                    </a:cubicBezTo>
                    <a:cubicBezTo>
                      <a:pt x="96722" y="39963"/>
                      <a:pt x="71905" y="55412"/>
                      <a:pt x="42486" y="55988"/>
                    </a:cubicBezTo>
                    <a:cubicBezTo>
                      <a:pt x="42094" y="55993"/>
                      <a:pt x="41703" y="55995"/>
                      <a:pt x="41312" y="55995"/>
                    </a:cubicBezTo>
                    <a:cubicBezTo>
                      <a:pt x="28808" y="55995"/>
                      <a:pt x="16406" y="53448"/>
                      <a:pt x="4931" y="48427"/>
                    </a:cubicBezTo>
                    <a:cubicBezTo>
                      <a:pt x="25146" y="19830"/>
                      <a:pt x="50210" y="4792"/>
                      <a:pt x="79465" y="3641"/>
                    </a:cubicBezTo>
                    <a:cubicBezTo>
                      <a:pt x="80456" y="3609"/>
                      <a:pt x="81447" y="3593"/>
                      <a:pt x="82436" y="3593"/>
                    </a:cubicBezTo>
                    <a:close/>
                    <a:moveTo>
                      <a:pt x="82796" y="0"/>
                    </a:moveTo>
                    <a:cubicBezTo>
                      <a:pt x="58796" y="0"/>
                      <a:pt x="27219" y="9238"/>
                      <a:pt x="576" y="48099"/>
                    </a:cubicBezTo>
                    <a:cubicBezTo>
                      <a:pt x="0" y="49085"/>
                      <a:pt x="247" y="50317"/>
                      <a:pt x="1315" y="50893"/>
                    </a:cubicBezTo>
                    <a:cubicBezTo>
                      <a:pt x="13642" y="56645"/>
                      <a:pt x="27119" y="59603"/>
                      <a:pt x="40760" y="59603"/>
                    </a:cubicBezTo>
                    <a:cubicBezTo>
                      <a:pt x="64755" y="59603"/>
                      <a:pt x="95489" y="49989"/>
                      <a:pt x="120800" y="10298"/>
                    </a:cubicBezTo>
                    <a:cubicBezTo>
                      <a:pt x="121128" y="9887"/>
                      <a:pt x="121210" y="9311"/>
                      <a:pt x="121046" y="8818"/>
                    </a:cubicBezTo>
                    <a:cubicBezTo>
                      <a:pt x="120882" y="8243"/>
                      <a:pt x="120553" y="7832"/>
                      <a:pt x="120060" y="7586"/>
                    </a:cubicBezTo>
                    <a:cubicBezTo>
                      <a:pt x="119749" y="7430"/>
                      <a:pt x="104320" y="0"/>
                      <a:pt x="8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 flipH="1">
                <a:off x="708592" y="620846"/>
                <a:ext cx="1492298" cy="712622"/>
              </a:xfrm>
              <a:custGeom>
                <a:avLst/>
                <a:gdLst/>
                <a:ahLst/>
                <a:cxnLst/>
                <a:rect l="l" t="t" r="r" b="b"/>
                <a:pathLst>
                  <a:path w="117020" h="55881" extrusionOk="0">
                    <a:moveTo>
                      <a:pt x="85546" y="1"/>
                    </a:moveTo>
                    <a:lnTo>
                      <a:pt x="104775" y="10519"/>
                    </a:lnTo>
                    <a:lnTo>
                      <a:pt x="85710" y="17011"/>
                    </a:lnTo>
                    <a:lnTo>
                      <a:pt x="85628" y="17011"/>
                    </a:lnTo>
                    <a:lnTo>
                      <a:pt x="59167" y="2466"/>
                    </a:lnTo>
                    <a:cubicBezTo>
                      <a:pt x="58263" y="2712"/>
                      <a:pt x="57441" y="2959"/>
                      <a:pt x="56537" y="3205"/>
                    </a:cubicBezTo>
                    <a:lnTo>
                      <a:pt x="83409" y="17833"/>
                    </a:lnTo>
                    <a:lnTo>
                      <a:pt x="72726" y="21449"/>
                    </a:lnTo>
                    <a:cubicBezTo>
                      <a:pt x="72620" y="21406"/>
                      <a:pt x="72508" y="21386"/>
                      <a:pt x="72397" y="21386"/>
                    </a:cubicBezTo>
                    <a:cubicBezTo>
                      <a:pt x="72077" y="21386"/>
                      <a:pt x="71758" y="21555"/>
                      <a:pt x="71576" y="21859"/>
                    </a:cubicBezTo>
                    <a:lnTo>
                      <a:pt x="65166" y="24078"/>
                    </a:lnTo>
                    <a:lnTo>
                      <a:pt x="39609" y="10108"/>
                    </a:lnTo>
                    <a:lnTo>
                      <a:pt x="37719" y="11094"/>
                    </a:lnTo>
                    <a:lnTo>
                      <a:pt x="62865" y="24900"/>
                    </a:lnTo>
                    <a:lnTo>
                      <a:pt x="45772" y="30735"/>
                    </a:lnTo>
                    <a:cubicBezTo>
                      <a:pt x="45690" y="30570"/>
                      <a:pt x="45608" y="30488"/>
                      <a:pt x="45526" y="30406"/>
                    </a:cubicBezTo>
                    <a:lnTo>
                      <a:pt x="25475" y="19394"/>
                    </a:lnTo>
                    <a:lnTo>
                      <a:pt x="23913" y="20709"/>
                    </a:lnTo>
                    <a:lnTo>
                      <a:pt x="43553" y="31474"/>
                    </a:lnTo>
                    <a:lnTo>
                      <a:pt x="24489" y="37966"/>
                    </a:lnTo>
                    <a:lnTo>
                      <a:pt x="24406" y="37884"/>
                    </a:lnTo>
                    <a:lnTo>
                      <a:pt x="12573" y="31474"/>
                    </a:lnTo>
                    <a:lnTo>
                      <a:pt x="11340" y="32871"/>
                    </a:lnTo>
                    <a:lnTo>
                      <a:pt x="22188" y="38870"/>
                    </a:lnTo>
                    <a:lnTo>
                      <a:pt x="822" y="46102"/>
                    </a:lnTo>
                    <a:cubicBezTo>
                      <a:pt x="575" y="46512"/>
                      <a:pt x="247" y="46841"/>
                      <a:pt x="0" y="47252"/>
                    </a:cubicBezTo>
                    <a:cubicBezTo>
                      <a:pt x="0" y="47252"/>
                      <a:pt x="411" y="47499"/>
                      <a:pt x="1233" y="47909"/>
                    </a:cubicBezTo>
                    <a:lnTo>
                      <a:pt x="31884" y="37391"/>
                    </a:lnTo>
                    <a:lnTo>
                      <a:pt x="24817" y="54894"/>
                    </a:lnTo>
                    <a:cubicBezTo>
                      <a:pt x="25475" y="54977"/>
                      <a:pt x="26050" y="55059"/>
                      <a:pt x="26707" y="55141"/>
                    </a:cubicBezTo>
                    <a:lnTo>
                      <a:pt x="34185" y="36651"/>
                    </a:lnTo>
                    <a:lnTo>
                      <a:pt x="52839" y="30241"/>
                    </a:lnTo>
                    <a:lnTo>
                      <a:pt x="52839" y="30241"/>
                    </a:lnTo>
                    <a:lnTo>
                      <a:pt x="42485" y="55881"/>
                    </a:lnTo>
                    <a:lnTo>
                      <a:pt x="44540" y="55798"/>
                    </a:lnTo>
                    <a:lnTo>
                      <a:pt x="55058" y="29420"/>
                    </a:lnTo>
                    <a:lnTo>
                      <a:pt x="70672" y="24160"/>
                    </a:lnTo>
                    <a:lnTo>
                      <a:pt x="58920" y="53251"/>
                    </a:lnTo>
                    <a:cubicBezTo>
                      <a:pt x="58838" y="53333"/>
                      <a:pt x="58838" y="53415"/>
                      <a:pt x="58838" y="53497"/>
                    </a:cubicBezTo>
                    <a:cubicBezTo>
                      <a:pt x="59578" y="53333"/>
                      <a:pt x="60235" y="53087"/>
                      <a:pt x="60975" y="52922"/>
                    </a:cubicBezTo>
                    <a:lnTo>
                      <a:pt x="72973" y="23339"/>
                    </a:lnTo>
                    <a:lnTo>
                      <a:pt x="92284" y="16682"/>
                    </a:lnTo>
                    <a:lnTo>
                      <a:pt x="92284" y="16682"/>
                    </a:lnTo>
                    <a:lnTo>
                      <a:pt x="81272" y="44047"/>
                    </a:lnTo>
                    <a:cubicBezTo>
                      <a:pt x="82094" y="43554"/>
                      <a:pt x="82998" y="42979"/>
                      <a:pt x="83902" y="42404"/>
                    </a:cubicBezTo>
                    <a:lnTo>
                      <a:pt x="94585" y="15943"/>
                    </a:lnTo>
                    <a:lnTo>
                      <a:pt x="116362" y="8465"/>
                    </a:lnTo>
                    <a:cubicBezTo>
                      <a:pt x="116608" y="8136"/>
                      <a:pt x="116855" y="7807"/>
                      <a:pt x="117019" y="7396"/>
                    </a:cubicBezTo>
                    <a:cubicBezTo>
                      <a:pt x="117019" y="7396"/>
                      <a:pt x="116608" y="7150"/>
                      <a:pt x="115704" y="6739"/>
                    </a:cubicBezTo>
                    <a:lnTo>
                      <a:pt x="106994" y="9780"/>
                    </a:lnTo>
                    <a:cubicBezTo>
                      <a:pt x="106911" y="9615"/>
                      <a:pt x="106829" y="9533"/>
                      <a:pt x="106665" y="9451"/>
                    </a:cubicBezTo>
                    <a:lnTo>
                      <a:pt x="89983" y="329"/>
                    </a:lnTo>
                    <a:cubicBezTo>
                      <a:pt x="88586" y="165"/>
                      <a:pt x="87025" y="83"/>
                      <a:pt x="8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102886" y="421741"/>
                <a:ext cx="1853831" cy="2506721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 flipH="1">
                <a:off x="1195916" y="1596501"/>
                <a:ext cx="223209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 flipH="1">
                <a:off x="1845339" y="2463637"/>
                <a:ext cx="223233" cy="22322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 flipH="1">
                <a:off x="1746071" y="2120476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 flipH="1">
                <a:off x="1680052" y="2002056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 flipH="1">
                <a:off x="1889639" y="2723044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 flipH="1">
                <a:off x="1772292" y="2880252"/>
                <a:ext cx="223209" cy="22322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40"/>
            <p:cNvGrpSpPr/>
            <p:nvPr/>
          </p:nvGrpSpPr>
          <p:grpSpPr>
            <a:xfrm rot="1418097">
              <a:off x="137220" y="137146"/>
              <a:ext cx="2188085" cy="2839292"/>
              <a:chOff x="-36683" y="233060"/>
              <a:chExt cx="2188129" cy="2839349"/>
            </a:xfrm>
          </p:grpSpPr>
          <p:sp>
            <p:nvSpPr>
              <p:cNvPr id="784" name="Google Shape;784;p40"/>
              <p:cNvSpPr/>
              <p:nvPr/>
            </p:nvSpPr>
            <p:spPr>
              <a:xfrm flipH="1">
                <a:off x="-36683" y="233060"/>
                <a:ext cx="1993386" cy="2695425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 flipH="1">
                <a:off x="1252861" y="1571586"/>
                <a:ext cx="144899" cy="14489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 flipH="1">
                <a:off x="1876843" y="2495144"/>
                <a:ext cx="160215" cy="160205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 flipH="1">
                <a:off x="1760856" y="2135275"/>
                <a:ext cx="153815" cy="15380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 flipH="1">
                <a:off x="1679222" y="1940499"/>
                <a:ext cx="217171" cy="217171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 flipH="1">
                <a:off x="1889622" y="2723036"/>
                <a:ext cx="261824" cy="26182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 flipH="1">
                <a:off x="1803378" y="2911341"/>
                <a:ext cx="161042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0"/>
            <p:cNvGrpSpPr/>
            <p:nvPr/>
          </p:nvGrpSpPr>
          <p:grpSpPr>
            <a:xfrm rot="-2700000">
              <a:off x="-230444" y="650009"/>
              <a:ext cx="1887360" cy="1726630"/>
              <a:chOff x="2822050" y="3455450"/>
              <a:chExt cx="2149750" cy="1966675"/>
            </a:xfrm>
          </p:grpSpPr>
          <p:sp>
            <p:nvSpPr>
              <p:cNvPr id="798" name="Google Shape;798;p40"/>
              <p:cNvSpPr/>
              <p:nvPr/>
            </p:nvSpPr>
            <p:spPr>
              <a:xfrm>
                <a:off x="2822050" y="3455450"/>
                <a:ext cx="2149750" cy="1966675"/>
              </a:xfrm>
              <a:custGeom>
                <a:avLst/>
                <a:gdLst/>
                <a:ahLst/>
                <a:cxnLst/>
                <a:rect l="l" t="t" r="r" b="b"/>
                <a:pathLst>
                  <a:path w="85990" h="78667" extrusionOk="0">
                    <a:moveTo>
                      <a:pt x="83197" y="2536"/>
                    </a:moveTo>
                    <a:lnTo>
                      <a:pt x="83197" y="2536"/>
                    </a:lnTo>
                    <a:cubicBezTo>
                      <a:pt x="77720" y="34686"/>
                      <a:pt x="62001" y="57580"/>
                      <a:pt x="37683" y="68753"/>
                    </a:cubicBezTo>
                    <a:cubicBezTo>
                      <a:pt x="26957" y="73633"/>
                      <a:pt x="15339" y="76150"/>
                      <a:pt x="3599" y="76150"/>
                    </a:cubicBezTo>
                    <a:cubicBezTo>
                      <a:pt x="3349" y="76150"/>
                      <a:pt x="3099" y="76149"/>
                      <a:pt x="2849" y="76147"/>
                    </a:cubicBezTo>
                    <a:cubicBezTo>
                      <a:pt x="10845" y="36603"/>
                      <a:pt x="32425" y="18748"/>
                      <a:pt x="49184" y="10697"/>
                    </a:cubicBezTo>
                    <a:cubicBezTo>
                      <a:pt x="59810" y="5603"/>
                      <a:pt x="71421" y="2810"/>
                      <a:pt x="83197" y="2536"/>
                    </a:cubicBezTo>
                    <a:close/>
                    <a:moveTo>
                      <a:pt x="83457" y="1"/>
                    </a:moveTo>
                    <a:cubicBezTo>
                      <a:pt x="79119" y="1"/>
                      <a:pt x="64461" y="562"/>
                      <a:pt x="48199" y="8342"/>
                    </a:cubicBezTo>
                    <a:cubicBezTo>
                      <a:pt x="30672" y="16776"/>
                      <a:pt x="8107" y="35507"/>
                      <a:pt x="56" y="77078"/>
                    </a:cubicBezTo>
                    <a:cubicBezTo>
                      <a:pt x="1" y="77461"/>
                      <a:pt x="110" y="77790"/>
                      <a:pt x="330" y="78064"/>
                    </a:cubicBezTo>
                    <a:cubicBezTo>
                      <a:pt x="549" y="78392"/>
                      <a:pt x="877" y="78557"/>
                      <a:pt x="1206" y="78611"/>
                    </a:cubicBezTo>
                    <a:cubicBezTo>
                      <a:pt x="1370" y="78611"/>
                      <a:pt x="2520" y="78666"/>
                      <a:pt x="4383" y="78666"/>
                    </a:cubicBezTo>
                    <a:cubicBezTo>
                      <a:pt x="16213" y="78557"/>
                      <a:pt x="27879" y="75982"/>
                      <a:pt x="38669" y="71053"/>
                    </a:cubicBezTo>
                    <a:cubicBezTo>
                      <a:pt x="70928" y="56265"/>
                      <a:pt x="82156" y="25046"/>
                      <a:pt x="85935" y="1495"/>
                    </a:cubicBezTo>
                    <a:cubicBezTo>
                      <a:pt x="85990" y="1112"/>
                      <a:pt x="85880" y="783"/>
                      <a:pt x="85661" y="509"/>
                    </a:cubicBezTo>
                    <a:cubicBezTo>
                      <a:pt x="85442" y="181"/>
                      <a:pt x="85114" y="16"/>
                      <a:pt x="84730" y="16"/>
                    </a:cubicBezTo>
                    <a:cubicBezTo>
                      <a:pt x="84627" y="16"/>
                      <a:pt x="84189" y="1"/>
                      <a:pt x="8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2854925" y="3487350"/>
                <a:ext cx="2084025" cy="190190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76076" extrusionOk="0">
                    <a:moveTo>
                      <a:pt x="81991" y="0"/>
                    </a:moveTo>
                    <a:lnTo>
                      <a:pt x="75857" y="5696"/>
                    </a:lnTo>
                    <a:cubicBezTo>
                      <a:pt x="75747" y="5587"/>
                      <a:pt x="75638" y="5587"/>
                      <a:pt x="75473" y="5532"/>
                    </a:cubicBezTo>
                    <a:lnTo>
                      <a:pt x="58221" y="3998"/>
                    </a:lnTo>
                    <a:cubicBezTo>
                      <a:pt x="56961" y="4382"/>
                      <a:pt x="55647" y="4820"/>
                      <a:pt x="54332" y="5368"/>
                    </a:cubicBezTo>
                    <a:lnTo>
                      <a:pt x="74269" y="7175"/>
                    </a:lnTo>
                    <a:lnTo>
                      <a:pt x="60686" y="19608"/>
                    </a:lnTo>
                    <a:lnTo>
                      <a:pt x="60576" y="19608"/>
                    </a:lnTo>
                    <a:lnTo>
                      <a:pt x="33191" y="17088"/>
                    </a:lnTo>
                    <a:cubicBezTo>
                      <a:pt x="32589" y="17581"/>
                      <a:pt x="31931" y="18129"/>
                      <a:pt x="31329" y="18622"/>
                    </a:cubicBezTo>
                    <a:lnTo>
                      <a:pt x="59042" y="21141"/>
                    </a:lnTo>
                    <a:lnTo>
                      <a:pt x="51375" y="27988"/>
                    </a:lnTo>
                    <a:cubicBezTo>
                      <a:pt x="51210" y="27988"/>
                      <a:pt x="50991" y="28042"/>
                      <a:pt x="50882" y="28207"/>
                    </a:cubicBezTo>
                    <a:cubicBezTo>
                      <a:pt x="50717" y="28316"/>
                      <a:pt x="50663" y="28481"/>
                      <a:pt x="50608" y="28700"/>
                    </a:cubicBezTo>
                    <a:lnTo>
                      <a:pt x="46062" y="32917"/>
                    </a:lnTo>
                    <a:lnTo>
                      <a:pt x="19608" y="30507"/>
                    </a:lnTo>
                    <a:cubicBezTo>
                      <a:pt x="19170" y="31000"/>
                      <a:pt x="18787" y="31548"/>
                      <a:pt x="18403" y="32095"/>
                    </a:cubicBezTo>
                    <a:lnTo>
                      <a:pt x="44364" y="34451"/>
                    </a:lnTo>
                    <a:lnTo>
                      <a:pt x="32260" y="45514"/>
                    </a:lnTo>
                    <a:cubicBezTo>
                      <a:pt x="32150" y="45405"/>
                      <a:pt x="32041" y="45350"/>
                      <a:pt x="31877" y="45350"/>
                    </a:cubicBezTo>
                    <a:lnTo>
                      <a:pt x="11119" y="43488"/>
                    </a:lnTo>
                    <a:cubicBezTo>
                      <a:pt x="10845" y="44035"/>
                      <a:pt x="10571" y="44528"/>
                      <a:pt x="10297" y="45076"/>
                    </a:cubicBezTo>
                    <a:lnTo>
                      <a:pt x="30672" y="46938"/>
                    </a:lnTo>
                    <a:lnTo>
                      <a:pt x="17089" y="59371"/>
                    </a:lnTo>
                    <a:lnTo>
                      <a:pt x="16979" y="59371"/>
                    </a:lnTo>
                    <a:lnTo>
                      <a:pt x="4711" y="58275"/>
                    </a:lnTo>
                    <a:cubicBezTo>
                      <a:pt x="4546" y="58768"/>
                      <a:pt x="4382" y="59316"/>
                      <a:pt x="4163" y="59864"/>
                    </a:cubicBezTo>
                    <a:lnTo>
                      <a:pt x="15446" y="60904"/>
                    </a:lnTo>
                    <a:lnTo>
                      <a:pt x="274" y="74761"/>
                    </a:lnTo>
                    <a:cubicBezTo>
                      <a:pt x="165" y="75145"/>
                      <a:pt x="55" y="75583"/>
                      <a:pt x="0" y="76021"/>
                    </a:cubicBezTo>
                    <a:cubicBezTo>
                      <a:pt x="0" y="76021"/>
                      <a:pt x="439" y="76076"/>
                      <a:pt x="1260" y="76076"/>
                    </a:cubicBezTo>
                    <a:lnTo>
                      <a:pt x="23059" y="56194"/>
                    </a:lnTo>
                    <a:lnTo>
                      <a:pt x="23497" y="73392"/>
                    </a:lnTo>
                    <a:lnTo>
                      <a:pt x="25195" y="72899"/>
                    </a:lnTo>
                    <a:lnTo>
                      <a:pt x="24702" y="54661"/>
                    </a:lnTo>
                    <a:lnTo>
                      <a:pt x="37956" y="42556"/>
                    </a:lnTo>
                    <a:lnTo>
                      <a:pt x="38613" y="67805"/>
                    </a:lnTo>
                    <a:cubicBezTo>
                      <a:pt x="39161" y="67532"/>
                      <a:pt x="39709" y="67258"/>
                      <a:pt x="40256" y="66984"/>
                    </a:cubicBezTo>
                    <a:lnTo>
                      <a:pt x="39599" y="41078"/>
                    </a:lnTo>
                    <a:lnTo>
                      <a:pt x="50663" y="30945"/>
                    </a:lnTo>
                    <a:lnTo>
                      <a:pt x="51429" y="59535"/>
                    </a:lnTo>
                    <a:cubicBezTo>
                      <a:pt x="51429" y="59645"/>
                      <a:pt x="51429" y="59699"/>
                      <a:pt x="51484" y="59809"/>
                    </a:cubicBezTo>
                    <a:cubicBezTo>
                      <a:pt x="52032" y="59371"/>
                      <a:pt x="52525" y="58987"/>
                      <a:pt x="53073" y="58549"/>
                    </a:cubicBezTo>
                    <a:lnTo>
                      <a:pt x="52306" y="29412"/>
                    </a:lnTo>
                    <a:lnTo>
                      <a:pt x="66053" y="16869"/>
                    </a:lnTo>
                    <a:lnTo>
                      <a:pt x="66765" y="43761"/>
                    </a:lnTo>
                    <a:cubicBezTo>
                      <a:pt x="67313" y="42995"/>
                      <a:pt x="67860" y="42173"/>
                      <a:pt x="68353" y="41352"/>
                    </a:cubicBezTo>
                    <a:lnTo>
                      <a:pt x="67696" y="15336"/>
                    </a:lnTo>
                    <a:lnTo>
                      <a:pt x="83196" y="1205"/>
                    </a:lnTo>
                    <a:lnTo>
                      <a:pt x="83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396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3084-E6E3-A995-595E-34D45387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30" y="194060"/>
            <a:ext cx="8247870" cy="572700"/>
          </a:xfrm>
        </p:spPr>
        <p:txBody>
          <a:bodyPr/>
          <a:lstStyle/>
          <a:p>
            <a:r>
              <a:rPr lang="en-US" sz="1800" dirty="0"/>
              <a:t>15) Which beverage are the healthiest in terms of protein and dietary fiber content?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85ABF-30BD-3071-07A8-383B9F09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694738"/>
            <a:ext cx="6586654" cy="71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BE581-5046-10B4-426E-35DA747C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531435"/>
            <a:ext cx="3925227" cy="3189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1BFFC-5E3C-5502-88B1-8C13BD76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72" y="1531435"/>
            <a:ext cx="3925228" cy="31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1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E639C9-1612-1DC6-6289-7CB5B1B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" y="69476"/>
            <a:ext cx="4046867" cy="3350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DF9F6-721A-77FA-6417-2B3B11EC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775" y="0"/>
            <a:ext cx="5030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05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525-1755-37AA-C3DC-7801FB0C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5" y="93451"/>
            <a:ext cx="7717500" cy="572700"/>
          </a:xfrm>
        </p:spPr>
        <p:txBody>
          <a:bodyPr/>
          <a:lstStyle/>
          <a:p>
            <a:r>
              <a:rPr lang="en-US" sz="2400" dirty="0"/>
              <a:t>Daily Value on the Nutrition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3BA2E-7409-9361-27B6-A04B803506C8}"/>
              </a:ext>
            </a:extLst>
          </p:cNvPr>
          <p:cNvSpPr txBox="1"/>
          <p:nvPr/>
        </p:nvSpPr>
        <p:spPr>
          <a:xfrm>
            <a:off x="289932" y="666151"/>
            <a:ext cx="83262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Calories : men: (Weight in kg</a:t>
            </a:r>
            <a:r>
              <a:rPr lang="ar-EG" dirty="0">
                <a:solidFill>
                  <a:schemeClr val="accent3"/>
                </a:solidFill>
              </a:rPr>
              <a:t> 10 * </a:t>
            </a:r>
            <a:r>
              <a:rPr lang="en-US" dirty="0">
                <a:solidFill>
                  <a:schemeClr val="accent3"/>
                </a:solidFill>
              </a:rPr>
              <a:t>) + (Length in cm</a:t>
            </a:r>
            <a:r>
              <a:rPr lang="ar-EG" dirty="0">
                <a:solidFill>
                  <a:schemeClr val="accent3"/>
                </a:solidFill>
              </a:rPr>
              <a:t> 6.25 * </a:t>
            </a:r>
            <a:r>
              <a:rPr lang="en-US" dirty="0">
                <a:solidFill>
                  <a:schemeClr val="accent3"/>
                </a:solidFill>
              </a:rPr>
              <a:t>) – (Age in years</a:t>
            </a:r>
            <a:r>
              <a:rPr lang="ar-EG" dirty="0">
                <a:solidFill>
                  <a:schemeClr val="accent3"/>
                </a:solidFill>
              </a:rPr>
              <a:t> 5 * </a:t>
            </a:r>
            <a:r>
              <a:rPr lang="en-US" dirty="0">
                <a:solidFill>
                  <a:schemeClr val="accent3"/>
                </a:solidFill>
              </a:rPr>
              <a:t>) + (5) </a:t>
            </a:r>
          </a:p>
          <a:p>
            <a:r>
              <a:rPr lang="en-US" dirty="0">
                <a:solidFill>
                  <a:schemeClr val="accent3"/>
                </a:solidFill>
              </a:rPr>
              <a:t>                </a:t>
            </a:r>
            <a:r>
              <a:rPr lang="en-US" dirty="0" err="1">
                <a:solidFill>
                  <a:schemeClr val="accent3"/>
                </a:solidFill>
              </a:rPr>
              <a:t>womans</a:t>
            </a:r>
            <a:r>
              <a:rPr lang="en-US" dirty="0">
                <a:solidFill>
                  <a:schemeClr val="accent3"/>
                </a:solidFill>
              </a:rPr>
              <a:t>: (Weight in kilograms</a:t>
            </a:r>
            <a:r>
              <a:rPr lang="ar-EG" dirty="0">
                <a:solidFill>
                  <a:schemeClr val="accent3"/>
                </a:solidFill>
              </a:rPr>
              <a:t> 10 * </a:t>
            </a:r>
            <a:r>
              <a:rPr lang="en-US" dirty="0">
                <a:solidFill>
                  <a:schemeClr val="accent3"/>
                </a:solidFill>
              </a:rPr>
              <a:t>) + (Length in cm</a:t>
            </a:r>
            <a:r>
              <a:rPr lang="ar-EG" dirty="0">
                <a:solidFill>
                  <a:schemeClr val="accent3"/>
                </a:solidFill>
              </a:rPr>
              <a:t> 6.25 * </a:t>
            </a:r>
            <a:r>
              <a:rPr lang="en-US" dirty="0">
                <a:solidFill>
                  <a:schemeClr val="accent3"/>
                </a:solidFill>
              </a:rPr>
              <a:t>) – (Age in years</a:t>
            </a:r>
            <a:r>
              <a:rPr lang="ar-EG" dirty="0">
                <a:solidFill>
                  <a:schemeClr val="accent3"/>
                </a:solidFill>
              </a:rPr>
              <a:t> 5 * </a:t>
            </a:r>
            <a:r>
              <a:rPr lang="en-US" dirty="0">
                <a:solidFill>
                  <a:schemeClr val="accent3"/>
                </a:solidFill>
              </a:rPr>
              <a:t>) - (161)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chemeClr val="accent3"/>
                </a:solidFill>
              </a:rPr>
              <a:t>URL Calculate Calories 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https://www.healthline.com/health/how-to-calculate-your-basal-metabolic-rate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675C5-269F-CF3B-7843-BD75C564FDF4}"/>
              </a:ext>
            </a:extLst>
          </p:cNvPr>
          <p:cNvSpPr txBox="1"/>
          <p:nvPr/>
        </p:nvSpPr>
        <p:spPr>
          <a:xfrm>
            <a:off x="289932" y="1835702"/>
            <a:ext cx="8765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URL Collect Data Daily Value 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https://www.fda.gov/food/nutrition-facts-label/daily-value-nutrition-and-supplement-facts-labels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F5619-A590-C4E1-9DAD-AE975442FCAC}"/>
              </a:ext>
            </a:extLst>
          </p:cNvPr>
          <p:cNvSpPr txBox="1"/>
          <p:nvPr/>
        </p:nvSpPr>
        <p:spPr>
          <a:xfrm>
            <a:off x="289932" y="2479989"/>
            <a:ext cx="6549483" cy="209696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Total Fat : 78 (g)</a:t>
            </a:r>
          </a:p>
          <a:p>
            <a:r>
              <a:rPr lang="en-US" dirty="0">
                <a:solidFill>
                  <a:schemeClr val="accent3"/>
                </a:solidFill>
              </a:rPr>
              <a:t>Saturated Fat : 20 (g)</a:t>
            </a:r>
          </a:p>
          <a:p>
            <a:r>
              <a:rPr lang="en-US" dirty="0">
                <a:solidFill>
                  <a:schemeClr val="accent3"/>
                </a:solidFill>
              </a:rPr>
              <a:t>Trans Fat : &lt; 2.2 (g)</a:t>
            </a:r>
          </a:p>
          <a:p>
            <a:r>
              <a:rPr lang="en-US" dirty="0">
                <a:solidFill>
                  <a:schemeClr val="accent3"/>
                </a:solidFill>
              </a:rPr>
              <a:t>Sodium : 2300 (mg)</a:t>
            </a:r>
          </a:p>
          <a:p>
            <a:r>
              <a:rPr lang="en-US" dirty="0">
                <a:solidFill>
                  <a:schemeClr val="accent3"/>
                </a:solidFill>
              </a:rPr>
              <a:t>Total Carbohydrates : 275 (g)</a:t>
            </a:r>
          </a:p>
          <a:p>
            <a:r>
              <a:rPr lang="en-US" dirty="0">
                <a:solidFill>
                  <a:schemeClr val="accent3"/>
                </a:solidFill>
              </a:rPr>
              <a:t>Cholesterol : 300 (mg)</a:t>
            </a:r>
          </a:p>
          <a:p>
            <a:r>
              <a:rPr lang="en-US" dirty="0">
                <a:solidFill>
                  <a:schemeClr val="accent3"/>
                </a:solidFill>
              </a:rPr>
              <a:t>Dietary Fiber : 28 (g)</a:t>
            </a:r>
          </a:p>
          <a:p>
            <a:r>
              <a:rPr lang="en-US" dirty="0">
                <a:solidFill>
                  <a:schemeClr val="accent3"/>
                </a:solidFill>
              </a:rPr>
              <a:t>Sugar : 50 (g)</a:t>
            </a:r>
          </a:p>
          <a:p>
            <a:r>
              <a:rPr lang="en-US" dirty="0">
                <a:solidFill>
                  <a:schemeClr val="accent3"/>
                </a:solidFill>
              </a:rPr>
              <a:t>Protein : 50 (g)</a:t>
            </a:r>
          </a:p>
          <a:p>
            <a:r>
              <a:rPr lang="en-US" dirty="0">
                <a:solidFill>
                  <a:schemeClr val="accent3"/>
                </a:solidFill>
              </a:rPr>
              <a:t>Vitamin A : 900 (mcg) RAE</a:t>
            </a:r>
          </a:p>
          <a:p>
            <a:r>
              <a:rPr lang="en-US" dirty="0">
                <a:solidFill>
                  <a:schemeClr val="accent3"/>
                </a:solidFill>
              </a:rPr>
              <a:t>Vitamin C : 90 (mg)</a:t>
            </a:r>
          </a:p>
          <a:p>
            <a:r>
              <a:rPr lang="en-US" dirty="0">
                <a:solidFill>
                  <a:schemeClr val="accent3"/>
                </a:solidFill>
              </a:rPr>
              <a:t>Calcium : 1300 (mg)</a:t>
            </a:r>
          </a:p>
          <a:p>
            <a:r>
              <a:rPr lang="en-US" dirty="0">
                <a:solidFill>
                  <a:schemeClr val="accent3"/>
                </a:solidFill>
              </a:rPr>
              <a:t>Iron : 18 (mg)</a:t>
            </a:r>
          </a:p>
          <a:p>
            <a:r>
              <a:rPr lang="en-US" dirty="0">
                <a:solidFill>
                  <a:schemeClr val="accent3"/>
                </a:solidFill>
              </a:rPr>
              <a:t>Caffeine : 400 (mg)</a:t>
            </a:r>
          </a:p>
        </p:txBody>
      </p:sp>
    </p:spTree>
    <p:extLst>
      <p:ext uri="{BB962C8B-B14F-4D97-AF65-F5344CB8AC3E}">
        <p14:creationId xmlns:p14="http://schemas.microsoft.com/office/powerpoint/2010/main" val="3290966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525-1755-37AA-C3DC-7801FB0C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6" y="78584"/>
            <a:ext cx="7717500" cy="572700"/>
          </a:xfrm>
        </p:spPr>
        <p:txBody>
          <a:bodyPr/>
          <a:lstStyle/>
          <a:p>
            <a:r>
              <a:rPr lang="en-US" sz="2400" dirty="0"/>
              <a:t>Recommended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A231-9B93-CCC8-2DBB-A6FAB5471313}"/>
              </a:ext>
            </a:extLst>
          </p:cNvPr>
          <p:cNvSpPr txBox="1"/>
          <p:nvPr/>
        </p:nvSpPr>
        <p:spPr>
          <a:xfrm>
            <a:off x="193288" y="559790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sugar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55462-97F4-A8E4-E690-BE7E238608F2}"/>
              </a:ext>
            </a:extLst>
          </p:cNvPr>
          <p:cNvSpPr txBox="1"/>
          <p:nvPr/>
        </p:nvSpPr>
        <p:spPr>
          <a:xfrm>
            <a:off x="3178097" y="559789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Cholesterol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C8EE-641D-31CE-4049-8A927183C683}"/>
              </a:ext>
            </a:extLst>
          </p:cNvPr>
          <p:cNvSpPr txBox="1"/>
          <p:nvPr/>
        </p:nvSpPr>
        <p:spPr>
          <a:xfrm>
            <a:off x="133386" y="2685901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Calories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D045B-B45C-D767-7135-1B89C210DAB2}"/>
              </a:ext>
            </a:extLst>
          </p:cNvPr>
          <p:cNvSpPr txBox="1"/>
          <p:nvPr/>
        </p:nvSpPr>
        <p:spPr>
          <a:xfrm>
            <a:off x="3177884" y="2702942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Trans Fat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5E942-3330-5860-2473-90C12BE4E1B6}"/>
              </a:ext>
            </a:extLst>
          </p:cNvPr>
          <p:cNvSpPr txBox="1"/>
          <p:nvPr/>
        </p:nvSpPr>
        <p:spPr>
          <a:xfrm>
            <a:off x="6222381" y="559788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Total Fat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1017D-B24F-60B4-3E2A-BE672233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8" y="884608"/>
            <a:ext cx="1531434" cy="17842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5C0633-12E8-EEE0-D936-FC0CD355110B}"/>
              </a:ext>
            </a:extLst>
          </p:cNvPr>
          <p:cNvSpPr txBox="1"/>
          <p:nvPr/>
        </p:nvSpPr>
        <p:spPr>
          <a:xfrm>
            <a:off x="6222381" y="2697761"/>
            <a:ext cx="278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Saturated Fat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16C52E-F26B-A7B5-4024-473AC618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72" y="884607"/>
            <a:ext cx="1564886" cy="18108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B2616E-70CC-0E91-4894-075CC611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918690"/>
            <a:ext cx="3064192" cy="17672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4C2842-FBFC-52FC-913A-4A45DEF22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88" y="2987438"/>
            <a:ext cx="1531434" cy="20735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8B4932-B5EB-1782-B09D-22E487E00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597" y="2987438"/>
            <a:ext cx="2788233" cy="207351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BE7710-DAC9-B83B-442E-775E2A8C7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440" y="3005538"/>
            <a:ext cx="3154624" cy="20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8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525-1755-37AA-C3DC-7801FB0C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6" y="78584"/>
            <a:ext cx="7717500" cy="572700"/>
          </a:xfrm>
        </p:spPr>
        <p:txBody>
          <a:bodyPr/>
          <a:lstStyle/>
          <a:p>
            <a:r>
              <a:rPr lang="en-US" sz="2400" dirty="0"/>
              <a:t>Recommended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A231-9B93-CCC8-2DBB-A6FAB5471313}"/>
              </a:ext>
            </a:extLst>
          </p:cNvPr>
          <p:cNvSpPr txBox="1"/>
          <p:nvPr/>
        </p:nvSpPr>
        <p:spPr>
          <a:xfrm>
            <a:off x="193288" y="559790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Lowest Carbohydrates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55462-97F4-A8E4-E690-BE7E238608F2}"/>
              </a:ext>
            </a:extLst>
          </p:cNvPr>
          <p:cNvSpPr txBox="1"/>
          <p:nvPr/>
        </p:nvSpPr>
        <p:spPr>
          <a:xfrm>
            <a:off x="3178097" y="559789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Carbohydrates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C8EE-641D-31CE-4049-8A927183C683}"/>
              </a:ext>
            </a:extLst>
          </p:cNvPr>
          <p:cNvSpPr txBox="1"/>
          <p:nvPr/>
        </p:nvSpPr>
        <p:spPr>
          <a:xfrm>
            <a:off x="133386" y="2685901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D045B-B45C-D767-7135-1B89C210DAB2}"/>
              </a:ext>
            </a:extLst>
          </p:cNvPr>
          <p:cNvSpPr txBox="1"/>
          <p:nvPr/>
        </p:nvSpPr>
        <p:spPr>
          <a:xfrm>
            <a:off x="3177884" y="2702942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Vitamin 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5E942-3330-5860-2473-90C12BE4E1B6}"/>
              </a:ext>
            </a:extLst>
          </p:cNvPr>
          <p:cNvSpPr txBox="1"/>
          <p:nvPr/>
        </p:nvSpPr>
        <p:spPr>
          <a:xfrm>
            <a:off x="6222381" y="559788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Dietary </a:t>
            </a:r>
            <a:r>
              <a:rPr lang="en-US" dirty="0" err="1">
                <a:solidFill>
                  <a:schemeClr val="accent3"/>
                </a:solidFill>
              </a:rPr>
              <a:t>Fibre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C0633-12E8-EEE0-D936-FC0CD355110B}"/>
              </a:ext>
            </a:extLst>
          </p:cNvPr>
          <p:cNvSpPr txBox="1"/>
          <p:nvPr/>
        </p:nvSpPr>
        <p:spPr>
          <a:xfrm>
            <a:off x="6222381" y="2697761"/>
            <a:ext cx="278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Vitamin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8EE90-C707-0DAB-51D1-0BD002E3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8" y="865000"/>
            <a:ext cx="2491177" cy="1820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C9FAB-BF1C-2400-3766-DA87DC6F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11" y="867565"/>
            <a:ext cx="2491177" cy="1849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CD435-9EDF-2127-3A63-47915A10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81" y="884606"/>
            <a:ext cx="2659339" cy="1844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FBB58-7145-304B-37AE-6D23D9B7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86" y="3069665"/>
            <a:ext cx="2784089" cy="1881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0CC1CA-AFFF-94F7-7C02-CB3A6C7F7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145" y="3069665"/>
            <a:ext cx="2784089" cy="18901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D9F65-2370-B43D-A186-20FADFD29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381" y="3069665"/>
            <a:ext cx="2783664" cy="18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7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525-1755-37AA-C3DC-7801FB0C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6" y="78584"/>
            <a:ext cx="7717500" cy="572700"/>
          </a:xfrm>
        </p:spPr>
        <p:txBody>
          <a:bodyPr/>
          <a:lstStyle/>
          <a:p>
            <a:r>
              <a:rPr lang="en-US" sz="2400" dirty="0"/>
              <a:t>Recommended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A231-9B93-CCC8-2DBB-A6FAB5471313}"/>
              </a:ext>
            </a:extLst>
          </p:cNvPr>
          <p:cNvSpPr txBox="1"/>
          <p:nvPr/>
        </p:nvSpPr>
        <p:spPr>
          <a:xfrm>
            <a:off x="193288" y="559790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Calcium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55462-97F4-A8E4-E690-BE7E238608F2}"/>
              </a:ext>
            </a:extLst>
          </p:cNvPr>
          <p:cNvSpPr txBox="1"/>
          <p:nvPr/>
        </p:nvSpPr>
        <p:spPr>
          <a:xfrm>
            <a:off x="5698273" y="559790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Iron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C0633-12E8-EEE0-D936-FC0CD355110B}"/>
              </a:ext>
            </a:extLst>
          </p:cNvPr>
          <p:cNvSpPr txBox="1"/>
          <p:nvPr/>
        </p:nvSpPr>
        <p:spPr>
          <a:xfrm>
            <a:off x="3419708" y="2668860"/>
            <a:ext cx="278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Caffeine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6A275-E2CC-9C4E-9257-B26C888E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5" y="867565"/>
            <a:ext cx="2601951" cy="1945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47764-DC2D-5475-BA9A-91D5E7F0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705" y="867565"/>
            <a:ext cx="2587390" cy="1945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49C3C-18C2-3A7A-6C1B-A2B20EF26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92" y="2976637"/>
            <a:ext cx="2716501" cy="1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0525-1755-37AA-C3DC-7801FB0C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86" y="78584"/>
            <a:ext cx="7717500" cy="572700"/>
          </a:xfrm>
        </p:spPr>
        <p:txBody>
          <a:bodyPr/>
          <a:lstStyle/>
          <a:p>
            <a:r>
              <a:rPr lang="en-US" sz="2400" dirty="0"/>
              <a:t>Warnings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8A231-9B93-CCC8-2DBB-A6FAB5471313}"/>
              </a:ext>
            </a:extLst>
          </p:cNvPr>
          <p:cNvSpPr txBox="1"/>
          <p:nvPr/>
        </p:nvSpPr>
        <p:spPr>
          <a:xfrm>
            <a:off x="193288" y="559790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Sugar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55462-97F4-A8E4-E690-BE7E238608F2}"/>
              </a:ext>
            </a:extLst>
          </p:cNvPr>
          <p:cNvSpPr txBox="1"/>
          <p:nvPr/>
        </p:nvSpPr>
        <p:spPr>
          <a:xfrm>
            <a:off x="3178097" y="559789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Calories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C8EE-641D-31CE-4049-8A927183C683}"/>
              </a:ext>
            </a:extLst>
          </p:cNvPr>
          <p:cNvSpPr txBox="1"/>
          <p:nvPr/>
        </p:nvSpPr>
        <p:spPr>
          <a:xfrm>
            <a:off x="133386" y="2685901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Trans Fat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D045B-B45C-D767-7135-1B89C210DAB2}"/>
              </a:ext>
            </a:extLst>
          </p:cNvPr>
          <p:cNvSpPr txBox="1"/>
          <p:nvPr/>
        </p:nvSpPr>
        <p:spPr>
          <a:xfrm>
            <a:off x="3177884" y="2702942"/>
            <a:ext cx="4609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Saturated Fat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5E942-3330-5860-2473-90C12BE4E1B6}"/>
              </a:ext>
            </a:extLst>
          </p:cNvPr>
          <p:cNvSpPr txBox="1"/>
          <p:nvPr/>
        </p:nvSpPr>
        <p:spPr>
          <a:xfrm>
            <a:off x="6222381" y="559788"/>
            <a:ext cx="272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Total Fat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C0633-12E8-EEE0-D936-FC0CD355110B}"/>
              </a:ext>
            </a:extLst>
          </p:cNvPr>
          <p:cNvSpPr txBox="1"/>
          <p:nvPr/>
        </p:nvSpPr>
        <p:spPr>
          <a:xfrm>
            <a:off x="6222381" y="2697761"/>
            <a:ext cx="278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Highest Cholesterol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58061-DFF9-CBB9-DFA1-194F5AF6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" y="851587"/>
            <a:ext cx="2581722" cy="181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29C15-FD6A-0A76-4C76-0DB67D4D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11" y="851587"/>
            <a:ext cx="2724187" cy="18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D774D-C744-896A-EED7-2FB356821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802" y="851587"/>
            <a:ext cx="2927471" cy="1845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DCB36-D228-0209-6E88-A528C80B3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88" y="3126045"/>
            <a:ext cx="2549913" cy="1821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F8F88-8301-7212-E374-5772605E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511" y="3143324"/>
            <a:ext cx="2664792" cy="1819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EA41A7-DBA6-849D-4582-A9CC0BFF7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394" y="3143324"/>
            <a:ext cx="2992220" cy="18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8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281;p63">
            <a:extLst>
              <a:ext uri="{FF2B5EF4-FFF2-40B4-BE49-F238E27FC236}">
                <a16:creationId xmlns:a16="http://schemas.microsoft.com/office/drawing/2014/main" id="{00164230-F152-6732-5F29-9FB57516F03A}"/>
              </a:ext>
            </a:extLst>
          </p:cNvPr>
          <p:cNvGrpSpPr/>
          <p:nvPr/>
        </p:nvGrpSpPr>
        <p:grpSpPr>
          <a:xfrm>
            <a:off x="-104287" y="1612400"/>
            <a:ext cx="2360400" cy="2991600"/>
            <a:chOff x="-104287" y="1612400"/>
            <a:chExt cx="2360400" cy="2991600"/>
          </a:xfrm>
        </p:grpSpPr>
        <p:sp>
          <p:nvSpPr>
            <p:cNvPr id="4" name="Google Shape;1282;p63">
              <a:extLst>
                <a:ext uri="{FF2B5EF4-FFF2-40B4-BE49-F238E27FC236}">
                  <a16:creationId xmlns:a16="http://schemas.microsoft.com/office/drawing/2014/main" id="{067E7FDB-1E10-5A38-D2E8-B9D56158F6F8}"/>
                </a:ext>
              </a:extLst>
            </p:cNvPr>
            <p:cNvSpPr/>
            <p:nvPr/>
          </p:nvSpPr>
          <p:spPr>
            <a:xfrm>
              <a:off x="-104287" y="1612400"/>
              <a:ext cx="2360400" cy="236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3;p63">
              <a:extLst>
                <a:ext uri="{FF2B5EF4-FFF2-40B4-BE49-F238E27FC236}">
                  <a16:creationId xmlns:a16="http://schemas.microsoft.com/office/drawing/2014/main" id="{46D4DFF1-4219-C281-D649-D2C1FC062035}"/>
                </a:ext>
              </a:extLst>
            </p:cNvPr>
            <p:cNvSpPr/>
            <p:nvPr/>
          </p:nvSpPr>
          <p:spPr>
            <a:xfrm>
              <a:off x="1547250" y="4047500"/>
              <a:ext cx="556500" cy="556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297;p63">
            <a:extLst>
              <a:ext uri="{FF2B5EF4-FFF2-40B4-BE49-F238E27FC236}">
                <a16:creationId xmlns:a16="http://schemas.microsoft.com/office/drawing/2014/main" id="{0313EAFB-0429-63EF-D020-13FCAA5C0986}"/>
              </a:ext>
            </a:extLst>
          </p:cNvPr>
          <p:cNvGrpSpPr/>
          <p:nvPr/>
        </p:nvGrpSpPr>
        <p:grpSpPr>
          <a:xfrm>
            <a:off x="230260" y="1468868"/>
            <a:ext cx="1614228" cy="2696287"/>
            <a:chOff x="458860" y="1468868"/>
            <a:chExt cx="1614228" cy="2696287"/>
          </a:xfrm>
        </p:grpSpPr>
        <p:grpSp>
          <p:nvGrpSpPr>
            <p:cNvPr id="7" name="Google Shape;1298;p63">
              <a:extLst>
                <a:ext uri="{FF2B5EF4-FFF2-40B4-BE49-F238E27FC236}">
                  <a16:creationId xmlns:a16="http://schemas.microsoft.com/office/drawing/2014/main" id="{A83DEC4F-6711-0421-7D74-B768B99F467C}"/>
                </a:ext>
              </a:extLst>
            </p:cNvPr>
            <p:cNvGrpSpPr/>
            <p:nvPr/>
          </p:nvGrpSpPr>
          <p:grpSpPr>
            <a:xfrm>
              <a:off x="1039824" y="1468868"/>
              <a:ext cx="551849" cy="722601"/>
              <a:chOff x="1920201" y="869774"/>
              <a:chExt cx="2965338" cy="3882865"/>
            </a:xfrm>
          </p:grpSpPr>
          <p:sp>
            <p:nvSpPr>
              <p:cNvPr id="14" name="Google Shape;1299;p63">
                <a:extLst>
                  <a:ext uri="{FF2B5EF4-FFF2-40B4-BE49-F238E27FC236}">
                    <a16:creationId xmlns:a16="http://schemas.microsoft.com/office/drawing/2014/main" id="{41837648-5787-A0E3-80AA-F1966AC76F0E}"/>
                  </a:ext>
                </a:extLst>
              </p:cNvPr>
              <p:cNvSpPr/>
              <p:nvPr/>
            </p:nvSpPr>
            <p:spPr>
              <a:xfrm>
                <a:off x="1920201" y="869774"/>
                <a:ext cx="1597805" cy="382705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00;p63">
                <a:extLst>
                  <a:ext uri="{FF2B5EF4-FFF2-40B4-BE49-F238E27FC236}">
                    <a16:creationId xmlns:a16="http://schemas.microsoft.com/office/drawing/2014/main" id="{19B0B000-3091-B594-4926-2C4DF3750CBB}"/>
                  </a:ext>
                </a:extLst>
              </p:cNvPr>
              <p:cNvSpPr/>
              <p:nvPr/>
            </p:nvSpPr>
            <p:spPr>
              <a:xfrm>
                <a:off x="3273777" y="918610"/>
                <a:ext cx="1611763" cy="3834029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301;p63">
              <a:extLst>
                <a:ext uri="{FF2B5EF4-FFF2-40B4-BE49-F238E27FC236}">
                  <a16:creationId xmlns:a16="http://schemas.microsoft.com/office/drawing/2014/main" id="{FD5B99A9-6587-CF25-0D7F-E7D9AE1FBECE}"/>
                </a:ext>
              </a:extLst>
            </p:cNvPr>
            <p:cNvGrpSpPr/>
            <p:nvPr/>
          </p:nvGrpSpPr>
          <p:grpSpPr>
            <a:xfrm>
              <a:off x="1667884" y="2527313"/>
              <a:ext cx="405204" cy="530581"/>
              <a:chOff x="1847200" y="238125"/>
              <a:chExt cx="3930200" cy="5146275"/>
            </a:xfrm>
          </p:grpSpPr>
          <p:sp>
            <p:nvSpPr>
              <p:cNvPr id="12" name="Google Shape;1302;p63">
                <a:extLst>
                  <a:ext uri="{FF2B5EF4-FFF2-40B4-BE49-F238E27FC236}">
                    <a16:creationId xmlns:a16="http://schemas.microsoft.com/office/drawing/2014/main" id="{555C3D2E-63EC-AFBD-01AD-6F85F9444E7E}"/>
                  </a:ext>
                </a:extLst>
              </p:cNvPr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03;p63">
                <a:extLst>
                  <a:ext uri="{FF2B5EF4-FFF2-40B4-BE49-F238E27FC236}">
                    <a16:creationId xmlns:a16="http://schemas.microsoft.com/office/drawing/2014/main" id="{5C683CD3-11F4-AEBB-36F0-168AD15BAC32}"/>
                  </a:ext>
                </a:extLst>
              </p:cNvPr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304;p63">
              <a:extLst>
                <a:ext uri="{FF2B5EF4-FFF2-40B4-BE49-F238E27FC236}">
                  <a16:creationId xmlns:a16="http://schemas.microsoft.com/office/drawing/2014/main" id="{6CC03DF0-E34C-EF5F-5141-62BCFEFCB4D9}"/>
                </a:ext>
              </a:extLst>
            </p:cNvPr>
            <p:cNvGrpSpPr/>
            <p:nvPr/>
          </p:nvGrpSpPr>
          <p:grpSpPr>
            <a:xfrm>
              <a:off x="458860" y="2973792"/>
              <a:ext cx="909841" cy="1191363"/>
              <a:chOff x="859727" y="238125"/>
              <a:chExt cx="3930200" cy="5146275"/>
            </a:xfrm>
          </p:grpSpPr>
          <p:sp>
            <p:nvSpPr>
              <p:cNvPr id="10" name="Google Shape;1305;p63">
                <a:extLst>
                  <a:ext uri="{FF2B5EF4-FFF2-40B4-BE49-F238E27FC236}">
                    <a16:creationId xmlns:a16="http://schemas.microsoft.com/office/drawing/2014/main" id="{F84D1875-9405-8F7C-BE71-502268173D10}"/>
                  </a:ext>
                </a:extLst>
              </p:cNvPr>
              <p:cNvSpPr/>
              <p:nvPr/>
            </p:nvSpPr>
            <p:spPr>
              <a:xfrm>
                <a:off x="859727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06;p63">
                <a:extLst>
                  <a:ext uri="{FF2B5EF4-FFF2-40B4-BE49-F238E27FC236}">
                    <a16:creationId xmlns:a16="http://schemas.microsoft.com/office/drawing/2014/main" id="{166BB66B-7B20-91A4-3532-65707A7F31D0}"/>
                  </a:ext>
                </a:extLst>
              </p:cNvPr>
              <p:cNvSpPr/>
              <p:nvPr/>
            </p:nvSpPr>
            <p:spPr>
              <a:xfrm>
                <a:off x="2653727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278;p63">
            <a:extLst>
              <a:ext uri="{FF2B5EF4-FFF2-40B4-BE49-F238E27FC236}">
                <a16:creationId xmlns:a16="http://schemas.microsoft.com/office/drawing/2014/main" id="{77BBCAAB-C345-9210-53B0-9D802EC9A738}"/>
              </a:ext>
            </a:extLst>
          </p:cNvPr>
          <p:cNvGrpSpPr/>
          <p:nvPr/>
        </p:nvGrpSpPr>
        <p:grpSpPr>
          <a:xfrm>
            <a:off x="7467175" y="372550"/>
            <a:ext cx="2387600" cy="2671550"/>
            <a:chOff x="7467175" y="372550"/>
            <a:chExt cx="2387600" cy="2671550"/>
          </a:xfrm>
        </p:grpSpPr>
        <p:sp>
          <p:nvSpPr>
            <p:cNvPr id="17" name="Google Shape;1279;p63">
              <a:extLst>
                <a:ext uri="{FF2B5EF4-FFF2-40B4-BE49-F238E27FC236}">
                  <a16:creationId xmlns:a16="http://schemas.microsoft.com/office/drawing/2014/main" id="{FB6D5F53-B11D-54AC-BB24-F7AC1FC5A162}"/>
                </a:ext>
              </a:extLst>
            </p:cNvPr>
            <p:cNvSpPr/>
            <p:nvPr/>
          </p:nvSpPr>
          <p:spPr>
            <a:xfrm>
              <a:off x="7494375" y="683700"/>
              <a:ext cx="2360400" cy="236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0;p63">
              <a:extLst>
                <a:ext uri="{FF2B5EF4-FFF2-40B4-BE49-F238E27FC236}">
                  <a16:creationId xmlns:a16="http://schemas.microsoft.com/office/drawing/2014/main" id="{693BAEA3-A617-D618-34F5-39AF7D330A8B}"/>
                </a:ext>
              </a:extLst>
            </p:cNvPr>
            <p:cNvSpPr/>
            <p:nvPr/>
          </p:nvSpPr>
          <p:spPr>
            <a:xfrm>
              <a:off x="7467175" y="372550"/>
              <a:ext cx="333900" cy="333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307;p63">
            <a:extLst>
              <a:ext uri="{FF2B5EF4-FFF2-40B4-BE49-F238E27FC236}">
                <a16:creationId xmlns:a16="http://schemas.microsoft.com/office/drawing/2014/main" id="{EB25F9A7-6A2D-3D49-BE81-D31425C1DF8B}"/>
              </a:ext>
            </a:extLst>
          </p:cNvPr>
          <p:cNvGrpSpPr/>
          <p:nvPr/>
        </p:nvGrpSpPr>
        <p:grpSpPr>
          <a:xfrm>
            <a:off x="7070960" y="1334163"/>
            <a:ext cx="1931582" cy="2147967"/>
            <a:chOff x="7070960" y="1334163"/>
            <a:chExt cx="1931582" cy="2147967"/>
          </a:xfrm>
        </p:grpSpPr>
        <p:grpSp>
          <p:nvGrpSpPr>
            <p:cNvPr id="20" name="Google Shape;1308;p63">
              <a:extLst>
                <a:ext uri="{FF2B5EF4-FFF2-40B4-BE49-F238E27FC236}">
                  <a16:creationId xmlns:a16="http://schemas.microsoft.com/office/drawing/2014/main" id="{B8B769DC-481F-2417-D345-A7ED1B77D4F1}"/>
                </a:ext>
              </a:extLst>
            </p:cNvPr>
            <p:cNvGrpSpPr/>
            <p:nvPr/>
          </p:nvGrpSpPr>
          <p:grpSpPr>
            <a:xfrm>
              <a:off x="8051384" y="1334163"/>
              <a:ext cx="405204" cy="530581"/>
              <a:chOff x="1847200" y="238125"/>
              <a:chExt cx="3930200" cy="5146275"/>
            </a:xfrm>
          </p:grpSpPr>
          <p:sp>
            <p:nvSpPr>
              <p:cNvPr id="27" name="Google Shape;1309;p63">
                <a:extLst>
                  <a:ext uri="{FF2B5EF4-FFF2-40B4-BE49-F238E27FC236}">
                    <a16:creationId xmlns:a16="http://schemas.microsoft.com/office/drawing/2014/main" id="{C7B21C37-3284-6750-B262-C363E8E1CACF}"/>
                  </a:ext>
                </a:extLst>
              </p:cNvPr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10;p63">
                <a:extLst>
                  <a:ext uri="{FF2B5EF4-FFF2-40B4-BE49-F238E27FC236}">
                    <a16:creationId xmlns:a16="http://schemas.microsoft.com/office/drawing/2014/main" id="{28FAE67F-67FE-FFCF-1FE0-E776B8040CFC}"/>
                  </a:ext>
                </a:extLst>
              </p:cNvPr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311;p63">
              <a:extLst>
                <a:ext uri="{FF2B5EF4-FFF2-40B4-BE49-F238E27FC236}">
                  <a16:creationId xmlns:a16="http://schemas.microsoft.com/office/drawing/2014/main" id="{E67CBEB4-3200-3A83-D319-4C33E3D24303}"/>
                </a:ext>
              </a:extLst>
            </p:cNvPr>
            <p:cNvGrpSpPr/>
            <p:nvPr/>
          </p:nvGrpSpPr>
          <p:grpSpPr>
            <a:xfrm>
              <a:off x="7070960" y="1780642"/>
              <a:ext cx="909841" cy="1191363"/>
              <a:chOff x="1847200" y="238125"/>
              <a:chExt cx="3930200" cy="5146275"/>
            </a:xfrm>
          </p:grpSpPr>
          <p:sp>
            <p:nvSpPr>
              <p:cNvPr id="25" name="Google Shape;1312;p63">
                <a:extLst>
                  <a:ext uri="{FF2B5EF4-FFF2-40B4-BE49-F238E27FC236}">
                    <a16:creationId xmlns:a16="http://schemas.microsoft.com/office/drawing/2014/main" id="{36DA87D5-AA34-55E0-92DD-E3E2E033B34C}"/>
                  </a:ext>
                </a:extLst>
              </p:cNvPr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13;p63">
                <a:extLst>
                  <a:ext uri="{FF2B5EF4-FFF2-40B4-BE49-F238E27FC236}">
                    <a16:creationId xmlns:a16="http://schemas.microsoft.com/office/drawing/2014/main" id="{99CD6C75-6F3D-45F0-A3F7-665A3A0DE88B}"/>
                  </a:ext>
                </a:extLst>
              </p:cNvPr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314;p63">
              <a:extLst>
                <a:ext uri="{FF2B5EF4-FFF2-40B4-BE49-F238E27FC236}">
                  <a16:creationId xmlns:a16="http://schemas.microsoft.com/office/drawing/2014/main" id="{931A3100-D1B2-7F07-AC81-2A654D440E8D}"/>
                </a:ext>
              </a:extLst>
            </p:cNvPr>
            <p:cNvGrpSpPr/>
            <p:nvPr/>
          </p:nvGrpSpPr>
          <p:grpSpPr>
            <a:xfrm>
              <a:off x="8334015" y="2606749"/>
              <a:ext cx="668527" cy="875381"/>
              <a:chOff x="1847200" y="238125"/>
              <a:chExt cx="3930200" cy="5146275"/>
            </a:xfrm>
          </p:grpSpPr>
          <p:sp>
            <p:nvSpPr>
              <p:cNvPr id="23" name="Google Shape;1315;p63">
                <a:extLst>
                  <a:ext uri="{FF2B5EF4-FFF2-40B4-BE49-F238E27FC236}">
                    <a16:creationId xmlns:a16="http://schemas.microsoft.com/office/drawing/2014/main" id="{136E21FF-5047-E45B-7D51-6E7239CF902B}"/>
                  </a:ext>
                </a:extLst>
              </p:cNvPr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16;p63">
                <a:extLst>
                  <a:ext uri="{FF2B5EF4-FFF2-40B4-BE49-F238E27FC236}">
                    <a16:creationId xmlns:a16="http://schemas.microsoft.com/office/drawing/2014/main" id="{9D452A34-FB71-B1CA-17FC-387F1A12065D}"/>
                  </a:ext>
                </a:extLst>
              </p:cNvPr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284;p63">
            <a:extLst>
              <a:ext uri="{FF2B5EF4-FFF2-40B4-BE49-F238E27FC236}">
                <a16:creationId xmlns:a16="http://schemas.microsoft.com/office/drawing/2014/main" id="{18E60BEA-23FD-9C1A-C32C-9D7263E2D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5986" y="1611486"/>
            <a:ext cx="46566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</a:t>
            </a:r>
            <a:endParaRPr sz="6000" dirty="0"/>
          </a:p>
        </p:txBody>
      </p:sp>
      <p:sp>
        <p:nvSpPr>
          <p:cNvPr id="59" name="Google Shape;524;p49">
            <a:extLst>
              <a:ext uri="{FF2B5EF4-FFF2-40B4-BE49-F238E27FC236}">
                <a16:creationId xmlns:a16="http://schemas.microsoft.com/office/drawing/2014/main" id="{6A8A7E60-5C09-2126-C124-D4947CFAB03A}"/>
              </a:ext>
            </a:extLst>
          </p:cNvPr>
          <p:cNvSpPr txBox="1">
            <a:spLocks/>
          </p:cNvSpPr>
          <p:nvPr/>
        </p:nvSpPr>
        <p:spPr>
          <a:xfrm>
            <a:off x="3216915" y="3284746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/>
          </a:p>
        </p:txBody>
      </p:sp>
      <p:grpSp>
        <p:nvGrpSpPr>
          <p:cNvPr id="61" name="Google Shape;537;p49">
            <a:extLst>
              <a:ext uri="{FF2B5EF4-FFF2-40B4-BE49-F238E27FC236}">
                <a16:creationId xmlns:a16="http://schemas.microsoft.com/office/drawing/2014/main" id="{38FF6C99-2168-8231-2BA5-5287D60416B3}"/>
              </a:ext>
            </a:extLst>
          </p:cNvPr>
          <p:cNvGrpSpPr/>
          <p:nvPr/>
        </p:nvGrpSpPr>
        <p:grpSpPr>
          <a:xfrm>
            <a:off x="7734307" y="3696266"/>
            <a:ext cx="335524" cy="345674"/>
            <a:chOff x="3752358" y="3817349"/>
            <a:chExt cx="346056" cy="345674"/>
          </a:xfrm>
          <a:solidFill>
            <a:srgbClr val="000000"/>
          </a:solidFill>
        </p:grpSpPr>
        <p:sp>
          <p:nvSpPr>
            <p:cNvPr id="62" name="Google Shape;538;p49">
              <a:extLst>
                <a:ext uri="{FF2B5EF4-FFF2-40B4-BE49-F238E27FC236}">
                  <a16:creationId xmlns:a16="http://schemas.microsoft.com/office/drawing/2014/main" id="{E000BB7C-56F2-E511-1506-2273ACBC7D8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539;p49">
              <a:extLst>
                <a:ext uri="{FF2B5EF4-FFF2-40B4-BE49-F238E27FC236}">
                  <a16:creationId xmlns:a16="http://schemas.microsoft.com/office/drawing/2014/main" id="{C5737984-C41E-6896-93CC-C89D5D2EDDC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" name="Google Shape;540;p49">
              <a:extLst>
                <a:ext uri="{FF2B5EF4-FFF2-40B4-BE49-F238E27FC236}">
                  <a16:creationId xmlns:a16="http://schemas.microsoft.com/office/drawing/2014/main" id="{9885B1A6-13F1-78FE-9338-E0A37F90B723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541;p49">
              <a:extLst>
                <a:ext uri="{FF2B5EF4-FFF2-40B4-BE49-F238E27FC236}">
                  <a16:creationId xmlns:a16="http://schemas.microsoft.com/office/drawing/2014/main" id="{CED0C85B-1E08-A8E1-828B-F1CB0B1A486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66" name="Picture 6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95A83B-E2B1-E104-CEAE-064B0414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7" y="3276654"/>
            <a:ext cx="335524" cy="34605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5BEB21E-A340-FE2D-2BA0-2D1F90618B14}"/>
              </a:ext>
            </a:extLst>
          </p:cNvPr>
          <p:cNvSpPr txBox="1"/>
          <p:nvPr/>
        </p:nvSpPr>
        <p:spPr>
          <a:xfrm>
            <a:off x="3362618" y="3686329"/>
            <a:ext cx="5093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Space Grotesk" panose="020B0604020202020204" charset="0"/>
                <a:cs typeface="Space Grotesk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https://www.linkedin.com/in/mina-tharwat-aa5a6323a</a:t>
            </a:r>
            <a:r>
              <a:rPr lang="en-US" dirty="0">
                <a:solidFill>
                  <a:schemeClr val="accent3"/>
                </a:solidFill>
                <a:latin typeface="Space Grotesk" panose="020B0604020202020204" charset="0"/>
                <a:cs typeface="Space Grotesk" panose="020B0604020202020204" charset="0"/>
              </a:rPr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6E0708-48A6-3CBB-6D8F-5C5934186469}"/>
              </a:ext>
            </a:extLst>
          </p:cNvPr>
          <p:cNvSpPr txBox="1"/>
          <p:nvPr/>
        </p:nvSpPr>
        <p:spPr bwMode="hidden">
          <a:xfrm>
            <a:off x="2671424" y="3285290"/>
            <a:ext cx="5291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Space Grotesk" panose="020B0604020202020204" charset="0"/>
                <a:cs typeface="Space Grotesk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https://github.com/MinaTharwat93/Starbucks-Drinks---EDA.git</a:t>
            </a:r>
            <a:r>
              <a:rPr lang="en-US" dirty="0">
                <a:solidFill>
                  <a:schemeClr val="accent3"/>
                </a:solidFill>
                <a:latin typeface="Space Grotesk" panose="020B0604020202020204" charset="0"/>
                <a:cs typeface="Space Grotesk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19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41"/>
          <p:cNvGrpSpPr/>
          <p:nvPr/>
        </p:nvGrpSpPr>
        <p:grpSpPr>
          <a:xfrm>
            <a:off x="800375" y="721325"/>
            <a:ext cx="3387775" cy="3276425"/>
            <a:chOff x="800375" y="721325"/>
            <a:chExt cx="3387775" cy="3276425"/>
          </a:xfrm>
        </p:grpSpPr>
        <p:sp>
          <p:nvSpPr>
            <p:cNvPr id="805" name="Google Shape;805;p41"/>
            <p:cNvSpPr/>
            <p:nvPr/>
          </p:nvSpPr>
          <p:spPr>
            <a:xfrm>
              <a:off x="800375" y="1018150"/>
              <a:ext cx="2979600" cy="297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3471450" y="721325"/>
              <a:ext cx="716700" cy="716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1042289" y="1069776"/>
            <a:ext cx="2620360" cy="3103002"/>
            <a:chOff x="1042289" y="1069776"/>
            <a:chExt cx="2620360" cy="3103002"/>
          </a:xfrm>
        </p:grpSpPr>
        <p:grpSp>
          <p:nvGrpSpPr>
            <p:cNvPr id="810" name="Google Shape;810;p41"/>
            <p:cNvGrpSpPr/>
            <p:nvPr/>
          </p:nvGrpSpPr>
          <p:grpSpPr>
            <a:xfrm>
              <a:off x="1999007" y="1785743"/>
              <a:ext cx="1105565" cy="1447647"/>
              <a:chOff x="1847200" y="238125"/>
              <a:chExt cx="3930200" cy="5146275"/>
            </a:xfrm>
          </p:grpSpPr>
          <p:sp>
            <p:nvSpPr>
              <p:cNvPr id="811" name="Google Shape;811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813;p41"/>
            <p:cNvGrpSpPr/>
            <p:nvPr/>
          </p:nvGrpSpPr>
          <p:grpSpPr>
            <a:xfrm>
              <a:off x="2931239" y="3215056"/>
              <a:ext cx="731410" cy="957722"/>
              <a:chOff x="1847200" y="238125"/>
              <a:chExt cx="3930200" cy="5146275"/>
            </a:xfrm>
          </p:grpSpPr>
          <p:sp>
            <p:nvSpPr>
              <p:cNvPr id="814" name="Google Shape;814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41"/>
            <p:cNvGrpSpPr/>
            <p:nvPr/>
          </p:nvGrpSpPr>
          <p:grpSpPr>
            <a:xfrm>
              <a:off x="1397623" y="3360128"/>
              <a:ext cx="558088" cy="730771"/>
              <a:chOff x="1847200" y="238125"/>
              <a:chExt cx="3930200" cy="5146275"/>
            </a:xfrm>
          </p:grpSpPr>
          <p:sp>
            <p:nvSpPr>
              <p:cNvPr id="817" name="Google Shape;817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41"/>
            <p:cNvGrpSpPr/>
            <p:nvPr/>
          </p:nvGrpSpPr>
          <p:grpSpPr>
            <a:xfrm>
              <a:off x="1042289" y="1648093"/>
              <a:ext cx="731410" cy="957722"/>
              <a:chOff x="1847200" y="238125"/>
              <a:chExt cx="3930200" cy="5146275"/>
            </a:xfrm>
          </p:grpSpPr>
          <p:sp>
            <p:nvSpPr>
              <p:cNvPr id="820" name="Google Shape;820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41"/>
            <p:cNvGrpSpPr/>
            <p:nvPr/>
          </p:nvGrpSpPr>
          <p:grpSpPr>
            <a:xfrm>
              <a:off x="2726684" y="1069776"/>
              <a:ext cx="405204" cy="530581"/>
              <a:chOff x="1847200" y="238125"/>
              <a:chExt cx="3930200" cy="5146275"/>
            </a:xfrm>
          </p:grpSpPr>
          <p:sp>
            <p:nvSpPr>
              <p:cNvPr id="823" name="Google Shape;823;p41"/>
              <p:cNvSpPr/>
              <p:nvPr/>
            </p:nvSpPr>
            <p:spPr>
              <a:xfrm>
                <a:off x="1847200" y="238125"/>
                <a:ext cx="2117700" cy="5072300"/>
              </a:xfrm>
              <a:custGeom>
                <a:avLst/>
                <a:gdLst/>
                <a:ahLst/>
                <a:cxnLst/>
                <a:rect l="l" t="t" r="r" b="b"/>
                <a:pathLst>
                  <a:path w="84708" h="202892" extrusionOk="0">
                    <a:moveTo>
                      <a:pt x="78604" y="0"/>
                    </a:moveTo>
                    <a:cubicBezTo>
                      <a:pt x="35141" y="0"/>
                      <a:pt x="0" y="46053"/>
                      <a:pt x="0" y="102833"/>
                    </a:cubicBezTo>
                    <a:cubicBezTo>
                      <a:pt x="0" y="151290"/>
                      <a:pt x="25708" y="191980"/>
                      <a:pt x="60109" y="202892"/>
                    </a:cubicBezTo>
                    <a:cubicBezTo>
                      <a:pt x="65842" y="190315"/>
                      <a:pt x="72316" y="162942"/>
                      <a:pt x="72316" y="102833"/>
                    </a:cubicBezTo>
                    <a:cubicBezTo>
                      <a:pt x="72316" y="53636"/>
                      <a:pt x="76385" y="19790"/>
                      <a:pt x="84707" y="370"/>
                    </a:cubicBezTo>
                    <a:cubicBezTo>
                      <a:pt x="82673" y="185"/>
                      <a:pt x="80638" y="0"/>
                      <a:pt x="786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3641200" y="302850"/>
                <a:ext cx="2136200" cy="5081550"/>
              </a:xfrm>
              <a:custGeom>
                <a:avLst/>
                <a:gdLst/>
                <a:ahLst/>
                <a:cxnLst/>
                <a:rect l="l" t="t" r="r" b="b"/>
                <a:pathLst>
                  <a:path w="85448" h="203262" extrusionOk="0">
                    <a:moveTo>
                      <a:pt x="24599" y="0"/>
                    </a:moveTo>
                    <a:cubicBezTo>
                      <a:pt x="18496" y="12577"/>
                      <a:pt x="12023" y="39950"/>
                      <a:pt x="12023" y="100244"/>
                    </a:cubicBezTo>
                    <a:cubicBezTo>
                      <a:pt x="12023" y="149441"/>
                      <a:pt x="8139" y="183287"/>
                      <a:pt x="1" y="202707"/>
                    </a:cubicBezTo>
                    <a:cubicBezTo>
                      <a:pt x="2220" y="203077"/>
                      <a:pt x="4440" y="203077"/>
                      <a:pt x="6844" y="203262"/>
                    </a:cubicBezTo>
                    <a:cubicBezTo>
                      <a:pt x="50307" y="203262"/>
                      <a:pt x="85448" y="157209"/>
                      <a:pt x="85448" y="100244"/>
                    </a:cubicBezTo>
                    <a:cubicBezTo>
                      <a:pt x="85448" y="51417"/>
                      <a:pt x="59370" y="10543"/>
                      <a:pt x="245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3A2E9DD-BF5F-F3EE-ABB9-FF33BA1D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09" y="159011"/>
            <a:ext cx="8080918" cy="64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47878-9F9E-A36C-0FFF-C8F1B3674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35" y="925000"/>
            <a:ext cx="5320821" cy="32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9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0"/>
          <p:cNvSpPr/>
          <p:nvPr/>
        </p:nvSpPr>
        <p:spPr>
          <a:xfrm>
            <a:off x="7039075" y="539500"/>
            <a:ext cx="1391700" cy="139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393025" y="-412325"/>
            <a:ext cx="2062500" cy="206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4217250" y="1423475"/>
            <a:ext cx="1654500" cy="165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 txBox="1">
            <a:spLocks noGrp="1"/>
          </p:cNvSpPr>
          <p:nvPr>
            <p:ph type="title"/>
          </p:nvPr>
        </p:nvSpPr>
        <p:spPr>
          <a:xfrm>
            <a:off x="713325" y="3301187"/>
            <a:ext cx="77178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 Data</a:t>
            </a:r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 idx="2"/>
          </p:nvPr>
        </p:nvSpPr>
        <p:spPr>
          <a:xfrm>
            <a:off x="3317150" y="2079388"/>
            <a:ext cx="2510100" cy="13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48" name="Google Shape;748;p40"/>
          <p:cNvGrpSpPr/>
          <p:nvPr/>
        </p:nvGrpSpPr>
        <p:grpSpPr>
          <a:xfrm flipH="1">
            <a:off x="6633054" y="-44133"/>
            <a:ext cx="2302664" cy="2681740"/>
            <a:chOff x="-74523" y="421741"/>
            <a:chExt cx="2302664" cy="2681740"/>
          </a:xfrm>
        </p:grpSpPr>
        <p:sp>
          <p:nvSpPr>
            <p:cNvPr id="749" name="Google Shape;749;p40"/>
            <p:cNvSpPr/>
            <p:nvPr/>
          </p:nvSpPr>
          <p:spPr>
            <a:xfrm flipH="1">
              <a:off x="682398" y="596425"/>
              <a:ext cx="1545743" cy="760100"/>
            </a:xfrm>
            <a:custGeom>
              <a:avLst/>
              <a:gdLst/>
              <a:ahLst/>
              <a:cxnLst/>
              <a:rect l="l" t="t" r="r" b="b"/>
              <a:pathLst>
                <a:path w="121211" h="59604" extrusionOk="0">
                  <a:moveTo>
                    <a:pt x="82436" y="3593"/>
                  </a:moveTo>
                  <a:cubicBezTo>
                    <a:pt x="94084" y="3593"/>
                    <a:pt x="105613" y="5816"/>
                    <a:pt x="116444" y="10133"/>
                  </a:cubicBezTo>
                  <a:cubicBezTo>
                    <a:pt x="96722" y="39963"/>
                    <a:pt x="71905" y="55412"/>
                    <a:pt x="42486" y="55988"/>
                  </a:cubicBezTo>
                  <a:cubicBezTo>
                    <a:pt x="42094" y="55993"/>
                    <a:pt x="41703" y="55995"/>
                    <a:pt x="41312" y="55995"/>
                  </a:cubicBezTo>
                  <a:cubicBezTo>
                    <a:pt x="28808" y="55995"/>
                    <a:pt x="16406" y="53448"/>
                    <a:pt x="4931" y="48427"/>
                  </a:cubicBezTo>
                  <a:cubicBezTo>
                    <a:pt x="25146" y="19830"/>
                    <a:pt x="50210" y="4792"/>
                    <a:pt x="79465" y="3641"/>
                  </a:cubicBezTo>
                  <a:cubicBezTo>
                    <a:pt x="80456" y="3609"/>
                    <a:pt x="81447" y="3593"/>
                    <a:pt x="82436" y="3593"/>
                  </a:cubicBezTo>
                  <a:close/>
                  <a:moveTo>
                    <a:pt x="82796" y="0"/>
                  </a:moveTo>
                  <a:cubicBezTo>
                    <a:pt x="58796" y="0"/>
                    <a:pt x="27219" y="9238"/>
                    <a:pt x="576" y="48099"/>
                  </a:cubicBezTo>
                  <a:cubicBezTo>
                    <a:pt x="0" y="49085"/>
                    <a:pt x="247" y="50317"/>
                    <a:pt x="1315" y="50893"/>
                  </a:cubicBezTo>
                  <a:cubicBezTo>
                    <a:pt x="13642" y="56645"/>
                    <a:pt x="27119" y="59603"/>
                    <a:pt x="40760" y="59603"/>
                  </a:cubicBezTo>
                  <a:cubicBezTo>
                    <a:pt x="64755" y="59603"/>
                    <a:pt x="95489" y="49989"/>
                    <a:pt x="120800" y="10298"/>
                  </a:cubicBezTo>
                  <a:cubicBezTo>
                    <a:pt x="121128" y="9887"/>
                    <a:pt x="121210" y="9311"/>
                    <a:pt x="121046" y="8818"/>
                  </a:cubicBezTo>
                  <a:cubicBezTo>
                    <a:pt x="120882" y="8243"/>
                    <a:pt x="120553" y="7832"/>
                    <a:pt x="120060" y="7586"/>
                  </a:cubicBezTo>
                  <a:cubicBezTo>
                    <a:pt x="119749" y="7430"/>
                    <a:pt x="104320" y="0"/>
                    <a:pt x="82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 flipH="1">
              <a:off x="708592" y="620846"/>
              <a:ext cx="1492298" cy="712622"/>
            </a:xfrm>
            <a:custGeom>
              <a:avLst/>
              <a:gdLst/>
              <a:ahLst/>
              <a:cxnLst/>
              <a:rect l="l" t="t" r="r" b="b"/>
              <a:pathLst>
                <a:path w="117020" h="55881" extrusionOk="0">
                  <a:moveTo>
                    <a:pt x="85546" y="1"/>
                  </a:moveTo>
                  <a:lnTo>
                    <a:pt x="104775" y="10519"/>
                  </a:lnTo>
                  <a:lnTo>
                    <a:pt x="85710" y="17011"/>
                  </a:lnTo>
                  <a:lnTo>
                    <a:pt x="85628" y="17011"/>
                  </a:lnTo>
                  <a:lnTo>
                    <a:pt x="59167" y="2466"/>
                  </a:lnTo>
                  <a:cubicBezTo>
                    <a:pt x="58263" y="2712"/>
                    <a:pt x="57441" y="2959"/>
                    <a:pt x="56537" y="3205"/>
                  </a:cubicBezTo>
                  <a:lnTo>
                    <a:pt x="83409" y="17833"/>
                  </a:lnTo>
                  <a:lnTo>
                    <a:pt x="72726" y="21449"/>
                  </a:lnTo>
                  <a:cubicBezTo>
                    <a:pt x="72620" y="21406"/>
                    <a:pt x="72508" y="21386"/>
                    <a:pt x="72397" y="21386"/>
                  </a:cubicBezTo>
                  <a:cubicBezTo>
                    <a:pt x="72077" y="21386"/>
                    <a:pt x="71758" y="21555"/>
                    <a:pt x="71576" y="21859"/>
                  </a:cubicBezTo>
                  <a:lnTo>
                    <a:pt x="65166" y="24078"/>
                  </a:lnTo>
                  <a:lnTo>
                    <a:pt x="39609" y="10108"/>
                  </a:lnTo>
                  <a:lnTo>
                    <a:pt x="37719" y="11094"/>
                  </a:lnTo>
                  <a:lnTo>
                    <a:pt x="62865" y="24900"/>
                  </a:lnTo>
                  <a:lnTo>
                    <a:pt x="45772" y="30735"/>
                  </a:lnTo>
                  <a:cubicBezTo>
                    <a:pt x="45690" y="30570"/>
                    <a:pt x="45608" y="30488"/>
                    <a:pt x="45526" y="30406"/>
                  </a:cubicBezTo>
                  <a:lnTo>
                    <a:pt x="25475" y="19394"/>
                  </a:lnTo>
                  <a:lnTo>
                    <a:pt x="23913" y="20709"/>
                  </a:lnTo>
                  <a:lnTo>
                    <a:pt x="43553" y="31474"/>
                  </a:lnTo>
                  <a:lnTo>
                    <a:pt x="24489" y="37966"/>
                  </a:lnTo>
                  <a:lnTo>
                    <a:pt x="24406" y="37884"/>
                  </a:lnTo>
                  <a:lnTo>
                    <a:pt x="12573" y="31474"/>
                  </a:lnTo>
                  <a:lnTo>
                    <a:pt x="11340" y="32871"/>
                  </a:lnTo>
                  <a:lnTo>
                    <a:pt x="22188" y="38870"/>
                  </a:lnTo>
                  <a:lnTo>
                    <a:pt x="822" y="46102"/>
                  </a:lnTo>
                  <a:cubicBezTo>
                    <a:pt x="575" y="46512"/>
                    <a:pt x="247" y="46841"/>
                    <a:pt x="0" y="47252"/>
                  </a:cubicBezTo>
                  <a:cubicBezTo>
                    <a:pt x="0" y="47252"/>
                    <a:pt x="411" y="47499"/>
                    <a:pt x="1233" y="47909"/>
                  </a:cubicBezTo>
                  <a:lnTo>
                    <a:pt x="31884" y="37391"/>
                  </a:lnTo>
                  <a:lnTo>
                    <a:pt x="24817" y="54894"/>
                  </a:lnTo>
                  <a:cubicBezTo>
                    <a:pt x="25475" y="54977"/>
                    <a:pt x="26050" y="55059"/>
                    <a:pt x="26707" y="55141"/>
                  </a:cubicBezTo>
                  <a:lnTo>
                    <a:pt x="34185" y="36651"/>
                  </a:lnTo>
                  <a:lnTo>
                    <a:pt x="52839" y="30241"/>
                  </a:lnTo>
                  <a:lnTo>
                    <a:pt x="52839" y="30241"/>
                  </a:lnTo>
                  <a:lnTo>
                    <a:pt x="42485" y="55881"/>
                  </a:lnTo>
                  <a:lnTo>
                    <a:pt x="44540" y="55798"/>
                  </a:lnTo>
                  <a:lnTo>
                    <a:pt x="55058" y="29420"/>
                  </a:lnTo>
                  <a:lnTo>
                    <a:pt x="70672" y="24160"/>
                  </a:lnTo>
                  <a:lnTo>
                    <a:pt x="58920" y="53251"/>
                  </a:lnTo>
                  <a:cubicBezTo>
                    <a:pt x="58838" y="53333"/>
                    <a:pt x="58838" y="53415"/>
                    <a:pt x="58838" y="53497"/>
                  </a:cubicBezTo>
                  <a:cubicBezTo>
                    <a:pt x="59578" y="53333"/>
                    <a:pt x="60235" y="53087"/>
                    <a:pt x="60975" y="52922"/>
                  </a:cubicBezTo>
                  <a:lnTo>
                    <a:pt x="72973" y="23339"/>
                  </a:lnTo>
                  <a:lnTo>
                    <a:pt x="92284" y="16682"/>
                  </a:lnTo>
                  <a:lnTo>
                    <a:pt x="92284" y="16682"/>
                  </a:lnTo>
                  <a:lnTo>
                    <a:pt x="81272" y="44047"/>
                  </a:lnTo>
                  <a:cubicBezTo>
                    <a:pt x="82094" y="43554"/>
                    <a:pt x="82998" y="42979"/>
                    <a:pt x="83902" y="42404"/>
                  </a:cubicBezTo>
                  <a:lnTo>
                    <a:pt x="94585" y="15943"/>
                  </a:lnTo>
                  <a:lnTo>
                    <a:pt x="116362" y="8465"/>
                  </a:lnTo>
                  <a:cubicBezTo>
                    <a:pt x="116608" y="8136"/>
                    <a:pt x="116855" y="7807"/>
                    <a:pt x="117019" y="7396"/>
                  </a:cubicBezTo>
                  <a:cubicBezTo>
                    <a:pt x="117019" y="7396"/>
                    <a:pt x="116608" y="7150"/>
                    <a:pt x="115704" y="6739"/>
                  </a:cubicBezTo>
                  <a:lnTo>
                    <a:pt x="106994" y="9780"/>
                  </a:lnTo>
                  <a:cubicBezTo>
                    <a:pt x="106911" y="9615"/>
                    <a:pt x="106829" y="9533"/>
                    <a:pt x="106665" y="9451"/>
                  </a:cubicBezTo>
                  <a:lnTo>
                    <a:pt x="89983" y="329"/>
                  </a:lnTo>
                  <a:cubicBezTo>
                    <a:pt x="88586" y="165"/>
                    <a:pt x="87025" y="83"/>
                    <a:pt x="8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 flipH="1">
              <a:off x="-74523" y="901944"/>
              <a:ext cx="1037480" cy="1151921"/>
            </a:xfrm>
            <a:custGeom>
              <a:avLst/>
              <a:gdLst/>
              <a:ahLst/>
              <a:cxnLst/>
              <a:rect l="l" t="t" r="r" b="b"/>
              <a:pathLst>
                <a:path w="81355" h="90329" extrusionOk="0">
                  <a:moveTo>
                    <a:pt x="37883" y="4782"/>
                  </a:moveTo>
                  <a:lnTo>
                    <a:pt x="37883" y="4782"/>
                  </a:lnTo>
                  <a:cubicBezTo>
                    <a:pt x="71411" y="45378"/>
                    <a:pt x="47580" y="78084"/>
                    <a:pt x="41170" y="85480"/>
                  </a:cubicBezTo>
                  <a:cubicBezTo>
                    <a:pt x="9697" y="44720"/>
                    <a:pt x="31720" y="12343"/>
                    <a:pt x="37883" y="4782"/>
                  </a:cubicBezTo>
                  <a:close/>
                  <a:moveTo>
                    <a:pt x="37747" y="0"/>
                  </a:moveTo>
                  <a:cubicBezTo>
                    <a:pt x="37264" y="0"/>
                    <a:pt x="36844" y="234"/>
                    <a:pt x="36486" y="591"/>
                  </a:cubicBezTo>
                  <a:cubicBezTo>
                    <a:pt x="36158" y="920"/>
                    <a:pt x="0" y="40447"/>
                    <a:pt x="39527" y="89589"/>
                  </a:cubicBezTo>
                  <a:cubicBezTo>
                    <a:pt x="39856" y="89999"/>
                    <a:pt x="40349" y="90246"/>
                    <a:pt x="40924" y="90328"/>
                  </a:cubicBezTo>
                  <a:lnTo>
                    <a:pt x="41006" y="90328"/>
                  </a:lnTo>
                  <a:cubicBezTo>
                    <a:pt x="41581" y="90328"/>
                    <a:pt x="42074" y="90082"/>
                    <a:pt x="42403" y="89753"/>
                  </a:cubicBezTo>
                  <a:cubicBezTo>
                    <a:pt x="42732" y="89342"/>
                    <a:pt x="81355" y="49569"/>
                    <a:pt x="39363" y="674"/>
                  </a:cubicBezTo>
                  <a:cubicBezTo>
                    <a:pt x="38952" y="263"/>
                    <a:pt x="38459" y="16"/>
                    <a:pt x="37966" y="16"/>
                  </a:cubicBezTo>
                  <a:cubicBezTo>
                    <a:pt x="37891" y="6"/>
                    <a:pt x="37818" y="0"/>
                    <a:pt x="37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 flipH="1">
              <a:off x="234623" y="925205"/>
              <a:ext cx="435957" cy="1103499"/>
            </a:xfrm>
            <a:custGeom>
              <a:avLst/>
              <a:gdLst/>
              <a:ahLst/>
              <a:cxnLst/>
              <a:rect l="l" t="t" r="r" b="b"/>
              <a:pathLst>
                <a:path w="34186" h="86532" extrusionOk="0">
                  <a:moveTo>
                    <a:pt x="14956" y="0"/>
                  </a:moveTo>
                  <a:cubicBezTo>
                    <a:pt x="14956" y="0"/>
                    <a:pt x="14710" y="329"/>
                    <a:pt x="14299" y="822"/>
                  </a:cubicBezTo>
                  <a:lnTo>
                    <a:pt x="14545" y="7232"/>
                  </a:lnTo>
                  <a:cubicBezTo>
                    <a:pt x="14463" y="7314"/>
                    <a:pt x="14381" y="7314"/>
                    <a:pt x="14299" y="7396"/>
                  </a:cubicBezTo>
                  <a:lnTo>
                    <a:pt x="4767" y="16764"/>
                  </a:lnTo>
                  <a:cubicBezTo>
                    <a:pt x="4356" y="17668"/>
                    <a:pt x="4027" y="18654"/>
                    <a:pt x="3616" y="19722"/>
                  </a:cubicBezTo>
                  <a:lnTo>
                    <a:pt x="14545" y="8957"/>
                  </a:lnTo>
                  <a:lnTo>
                    <a:pt x="15121" y="23092"/>
                  </a:lnTo>
                  <a:lnTo>
                    <a:pt x="15039" y="23092"/>
                  </a:lnTo>
                  <a:lnTo>
                    <a:pt x="0" y="37883"/>
                  </a:lnTo>
                  <a:lnTo>
                    <a:pt x="0" y="39774"/>
                  </a:lnTo>
                  <a:lnTo>
                    <a:pt x="15203" y="24735"/>
                  </a:lnTo>
                  <a:lnTo>
                    <a:pt x="15449" y="32624"/>
                  </a:lnTo>
                  <a:cubicBezTo>
                    <a:pt x="15367" y="32789"/>
                    <a:pt x="15367" y="32871"/>
                    <a:pt x="15367" y="33035"/>
                  </a:cubicBezTo>
                  <a:cubicBezTo>
                    <a:pt x="15367" y="33199"/>
                    <a:pt x="15449" y="33364"/>
                    <a:pt x="15532" y="33446"/>
                  </a:cubicBezTo>
                  <a:lnTo>
                    <a:pt x="15696" y="38212"/>
                  </a:lnTo>
                  <a:lnTo>
                    <a:pt x="1151" y="52511"/>
                  </a:lnTo>
                  <a:cubicBezTo>
                    <a:pt x="1233" y="53004"/>
                    <a:pt x="1397" y="53579"/>
                    <a:pt x="1479" y="53990"/>
                  </a:cubicBezTo>
                  <a:lnTo>
                    <a:pt x="15778" y="39938"/>
                  </a:lnTo>
                  <a:lnTo>
                    <a:pt x="16271" y="52511"/>
                  </a:lnTo>
                  <a:cubicBezTo>
                    <a:pt x="16107" y="52593"/>
                    <a:pt x="16025" y="52593"/>
                    <a:pt x="15942" y="52675"/>
                  </a:cubicBezTo>
                  <a:lnTo>
                    <a:pt x="4602" y="63933"/>
                  </a:lnTo>
                  <a:cubicBezTo>
                    <a:pt x="4767" y="64344"/>
                    <a:pt x="4931" y="64755"/>
                    <a:pt x="5095" y="65166"/>
                  </a:cubicBezTo>
                  <a:lnTo>
                    <a:pt x="16271" y="54154"/>
                  </a:lnTo>
                  <a:lnTo>
                    <a:pt x="16846" y="68289"/>
                  </a:lnTo>
                  <a:lnTo>
                    <a:pt x="16764" y="68289"/>
                  </a:lnTo>
                  <a:lnTo>
                    <a:pt x="10026" y="74945"/>
                  </a:lnTo>
                  <a:cubicBezTo>
                    <a:pt x="10272" y="75274"/>
                    <a:pt x="10519" y="75685"/>
                    <a:pt x="10683" y="76096"/>
                  </a:cubicBezTo>
                  <a:lnTo>
                    <a:pt x="16846" y="69932"/>
                  </a:lnTo>
                  <a:lnTo>
                    <a:pt x="17504" y="85792"/>
                  </a:lnTo>
                  <a:lnTo>
                    <a:pt x="18079" y="86532"/>
                  </a:lnTo>
                  <a:cubicBezTo>
                    <a:pt x="18079" y="86532"/>
                    <a:pt x="18326" y="86285"/>
                    <a:pt x="18736" y="85792"/>
                  </a:cubicBezTo>
                  <a:lnTo>
                    <a:pt x="17915" y="63194"/>
                  </a:lnTo>
                  <a:lnTo>
                    <a:pt x="28187" y="71411"/>
                  </a:lnTo>
                  <a:cubicBezTo>
                    <a:pt x="28351" y="71083"/>
                    <a:pt x="28598" y="70672"/>
                    <a:pt x="28762" y="70261"/>
                  </a:cubicBezTo>
                  <a:lnTo>
                    <a:pt x="17833" y="61468"/>
                  </a:lnTo>
                  <a:lnTo>
                    <a:pt x="17339" y="47662"/>
                  </a:lnTo>
                  <a:lnTo>
                    <a:pt x="32460" y="59907"/>
                  </a:lnTo>
                  <a:cubicBezTo>
                    <a:pt x="32542" y="59414"/>
                    <a:pt x="32706" y="59003"/>
                    <a:pt x="32789" y="58510"/>
                  </a:cubicBezTo>
                  <a:lnTo>
                    <a:pt x="17257" y="46019"/>
                  </a:lnTo>
                  <a:lnTo>
                    <a:pt x="16846" y="34514"/>
                  </a:lnTo>
                  <a:lnTo>
                    <a:pt x="34021" y="48320"/>
                  </a:lnTo>
                  <a:cubicBezTo>
                    <a:pt x="34021" y="48320"/>
                    <a:pt x="34103" y="48402"/>
                    <a:pt x="34186" y="48402"/>
                  </a:cubicBezTo>
                  <a:cubicBezTo>
                    <a:pt x="34186" y="47827"/>
                    <a:pt x="34186" y="47334"/>
                    <a:pt x="34186" y="46841"/>
                  </a:cubicBezTo>
                  <a:lnTo>
                    <a:pt x="16764" y="32871"/>
                  </a:lnTo>
                  <a:lnTo>
                    <a:pt x="16189" y="18572"/>
                  </a:lnTo>
                  <a:lnTo>
                    <a:pt x="32378" y="31474"/>
                  </a:lnTo>
                  <a:cubicBezTo>
                    <a:pt x="32213" y="30734"/>
                    <a:pt x="31967" y="30077"/>
                    <a:pt x="31802" y="29337"/>
                  </a:cubicBezTo>
                  <a:lnTo>
                    <a:pt x="16189" y="16846"/>
                  </a:lnTo>
                  <a:lnTo>
                    <a:pt x="15532" y="740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 flipH="1">
              <a:off x="102886" y="421741"/>
              <a:ext cx="1853831" cy="2506721"/>
            </a:xfrm>
            <a:custGeom>
              <a:avLst/>
              <a:gdLst/>
              <a:ahLst/>
              <a:cxnLst/>
              <a:rect l="l" t="t" r="r" b="b"/>
              <a:pathLst>
                <a:path w="145370" h="196567" extrusionOk="0">
                  <a:moveTo>
                    <a:pt x="142987" y="0"/>
                  </a:moveTo>
                  <a:cubicBezTo>
                    <a:pt x="117183" y="19229"/>
                    <a:pt x="93024" y="40595"/>
                    <a:pt x="70754" y="63769"/>
                  </a:cubicBezTo>
                  <a:cubicBezTo>
                    <a:pt x="23009" y="113814"/>
                    <a:pt x="0" y="158518"/>
                    <a:pt x="2383" y="196566"/>
                  </a:cubicBezTo>
                  <a:lnTo>
                    <a:pt x="2383" y="196566"/>
                  </a:lnTo>
                  <a:lnTo>
                    <a:pt x="6492" y="196237"/>
                  </a:lnTo>
                  <a:cubicBezTo>
                    <a:pt x="3616" y="150383"/>
                    <a:pt x="41499" y="100502"/>
                    <a:pt x="73712" y="66645"/>
                  </a:cubicBezTo>
                  <a:cubicBezTo>
                    <a:pt x="95818" y="43636"/>
                    <a:pt x="119813" y="22434"/>
                    <a:pt x="145370" y="3369"/>
                  </a:cubicBezTo>
                  <a:lnTo>
                    <a:pt x="142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 flipH="1">
              <a:off x="1195916" y="1596501"/>
              <a:ext cx="223209" cy="223209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0" y="3206"/>
                    <a:pt x="0" y="7150"/>
                  </a:cubicBezTo>
                  <a:cubicBezTo>
                    <a:pt x="0" y="11177"/>
                    <a:pt x="3205" y="14382"/>
                    <a:pt x="7232" y="14382"/>
                  </a:cubicBezTo>
                  <a:cubicBezTo>
                    <a:pt x="11176" y="14382"/>
                    <a:pt x="14381" y="11177"/>
                    <a:pt x="14381" y="7150"/>
                  </a:cubicBezTo>
                  <a:cubicBezTo>
                    <a:pt x="14381" y="3206"/>
                    <a:pt x="11176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 flipH="1">
              <a:off x="1287071" y="1399475"/>
              <a:ext cx="223220" cy="223233"/>
            </a:xfrm>
            <a:custGeom>
              <a:avLst/>
              <a:gdLst/>
              <a:ahLst/>
              <a:cxnLst/>
              <a:rect l="l" t="t" r="r" b="b"/>
              <a:pathLst>
                <a:path w="17504" h="17505" extrusionOk="0">
                  <a:moveTo>
                    <a:pt x="8711" y="1"/>
                  </a:moveTo>
                  <a:cubicBezTo>
                    <a:pt x="3945" y="1"/>
                    <a:pt x="0" y="3945"/>
                    <a:pt x="0" y="8794"/>
                  </a:cubicBezTo>
                  <a:cubicBezTo>
                    <a:pt x="0" y="13560"/>
                    <a:pt x="3945" y="17504"/>
                    <a:pt x="8711" y="17504"/>
                  </a:cubicBezTo>
                  <a:cubicBezTo>
                    <a:pt x="13559" y="17504"/>
                    <a:pt x="17504" y="13560"/>
                    <a:pt x="17504" y="8794"/>
                  </a:cubicBezTo>
                  <a:cubicBezTo>
                    <a:pt x="17504" y="3945"/>
                    <a:pt x="13559" y="1"/>
                    <a:pt x="8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 flipH="1">
              <a:off x="1845339" y="2463637"/>
              <a:ext cx="223233" cy="223220"/>
            </a:xfrm>
            <a:custGeom>
              <a:avLst/>
              <a:gdLst/>
              <a:ahLst/>
              <a:cxnLst/>
              <a:rect l="l" t="t" r="r" b="b"/>
              <a:pathLst>
                <a:path w="17505" h="17504" extrusionOk="0">
                  <a:moveTo>
                    <a:pt x="8711" y="0"/>
                  </a:moveTo>
                  <a:cubicBezTo>
                    <a:pt x="3945" y="0"/>
                    <a:pt x="1" y="3945"/>
                    <a:pt x="1" y="8793"/>
                  </a:cubicBezTo>
                  <a:cubicBezTo>
                    <a:pt x="1" y="13559"/>
                    <a:pt x="3945" y="17504"/>
                    <a:pt x="8711" y="17504"/>
                  </a:cubicBezTo>
                  <a:cubicBezTo>
                    <a:pt x="13560" y="17504"/>
                    <a:pt x="17504" y="13559"/>
                    <a:pt x="17504" y="8793"/>
                  </a:cubicBezTo>
                  <a:cubicBezTo>
                    <a:pt x="17504" y="3945"/>
                    <a:pt x="13560" y="0"/>
                    <a:pt x="8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 flipH="1">
              <a:off x="1431684" y="1596489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232" y="1"/>
                  </a:moveTo>
                  <a:cubicBezTo>
                    <a:pt x="3205" y="1"/>
                    <a:pt x="1" y="3206"/>
                    <a:pt x="1" y="7150"/>
                  </a:cubicBezTo>
                  <a:cubicBezTo>
                    <a:pt x="1" y="11177"/>
                    <a:pt x="3205" y="14382"/>
                    <a:pt x="7232" y="14382"/>
                  </a:cubicBezTo>
                  <a:cubicBezTo>
                    <a:pt x="11177" y="14382"/>
                    <a:pt x="14381" y="11177"/>
                    <a:pt x="14381" y="7150"/>
                  </a:cubicBezTo>
                  <a:cubicBezTo>
                    <a:pt x="14381" y="3206"/>
                    <a:pt x="11177" y="1"/>
                    <a:pt x="7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 flipH="1">
              <a:off x="1575252" y="2133050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5" y="0"/>
                  </a:moveTo>
                  <a:cubicBezTo>
                    <a:pt x="2301" y="0"/>
                    <a:pt x="0" y="2301"/>
                    <a:pt x="0" y="5177"/>
                  </a:cubicBezTo>
                  <a:cubicBezTo>
                    <a:pt x="0" y="7971"/>
                    <a:pt x="2301" y="10272"/>
                    <a:pt x="5095" y="10272"/>
                  </a:cubicBezTo>
                  <a:cubicBezTo>
                    <a:pt x="7971" y="10272"/>
                    <a:pt x="10272" y="7971"/>
                    <a:pt x="10272" y="5177"/>
                  </a:cubicBezTo>
                  <a:cubicBezTo>
                    <a:pt x="10272" y="2301"/>
                    <a:pt x="7971" y="0"/>
                    <a:pt x="5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 flipH="1">
              <a:off x="1169697" y="1465495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8" y="1"/>
                  </a:moveTo>
                  <a:cubicBezTo>
                    <a:pt x="2301" y="1"/>
                    <a:pt x="0" y="2302"/>
                    <a:pt x="0" y="5096"/>
                  </a:cubicBezTo>
                  <a:cubicBezTo>
                    <a:pt x="0" y="7972"/>
                    <a:pt x="2301" y="10273"/>
                    <a:pt x="5178" y="10273"/>
                  </a:cubicBezTo>
                  <a:cubicBezTo>
                    <a:pt x="7972" y="10273"/>
                    <a:pt x="10273" y="7972"/>
                    <a:pt x="10273" y="5096"/>
                  </a:cubicBezTo>
                  <a:cubicBezTo>
                    <a:pt x="10273" y="2302"/>
                    <a:pt x="7972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 flipH="1">
              <a:off x="1772265" y="2723044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77" y="1"/>
                  </a:moveTo>
                  <a:cubicBezTo>
                    <a:pt x="2301" y="1"/>
                    <a:pt x="0" y="2301"/>
                    <a:pt x="0" y="5095"/>
                  </a:cubicBezTo>
                  <a:cubicBezTo>
                    <a:pt x="0" y="7972"/>
                    <a:pt x="2301" y="10273"/>
                    <a:pt x="5177" y="10273"/>
                  </a:cubicBezTo>
                  <a:cubicBezTo>
                    <a:pt x="7971" y="10273"/>
                    <a:pt x="10272" y="7972"/>
                    <a:pt x="10272" y="5095"/>
                  </a:cubicBezTo>
                  <a:cubicBezTo>
                    <a:pt x="10272" y="2301"/>
                    <a:pt x="7971" y="1"/>
                    <a:pt x="5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 flipH="1">
              <a:off x="1746071" y="2120476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 flipH="1">
              <a:off x="1680052" y="2002056"/>
              <a:ext cx="131006" cy="131006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096" y="0"/>
                  </a:moveTo>
                  <a:cubicBezTo>
                    <a:pt x="2302" y="0"/>
                    <a:pt x="1" y="2301"/>
                    <a:pt x="1" y="5177"/>
                  </a:cubicBezTo>
                  <a:cubicBezTo>
                    <a:pt x="1" y="7971"/>
                    <a:pt x="2302" y="10272"/>
                    <a:pt x="5096" y="10272"/>
                  </a:cubicBezTo>
                  <a:cubicBezTo>
                    <a:pt x="7972" y="10272"/>
                    <a:pt x="10273" y="7971"/>
                    <a:pt x="10273" y="5177"/>
                  </a:cubicBezTo>
                  <a:cubicBezTo>
                    <a:pt x="10273" y="2301"/>
                    <a:pt x="7972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 flipH="1">
              <a:off x="1615078" y="2251470"/>
              <a:ext cx="183406" cy="183394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6" y="0"/>
                    <a:pt x="1" y="3205"/>
                    <a:pt x="1" y="7149"/>
                  </a:cubicBezTo>
                  <a:cubicBezTo>
                    <a:pt x="1" y="11176"/>
                    <a:pt x="3206" y="14381"/>
                    <a:pt x="7232" y="14381"/>
                  </a:cubicBezTo>
                  <a:cubicBezTo>
                    <a:pt x="11177" y="14381"/>
                    <a:pt x="14382" y="11176"/>
                    <a:pt x="14382" y="7149"/>
                  </a:cubicBezTo>
                  <a:cubicBezTo>
                    <a:pt x="14382" y="3205"/>
                    <a:pt x="11177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 flipH="1">
              <a:off x="1889639" y="2723044"/>
              <a:ext cx="183406" cy="183406"/>
            </a:xfrm>
            <a:custGeom>
              <a:avLst/>
              <a:gdLst/>
              <a:ahLst/>
              <a:cxnLst/>
              <a:rect l="l" t="t" r="r" b="b"/>
              <a:pathLst>
                <a:path w="14382" h="14382" extrusionOk="0">
                  <a:moveTo>
                    <a:pt x="7150" y="1"/>
                  </a:moveTo>
                  <a:cubicBezTo>
                    <a:pt x="3205" y="1"/>
                    <a:pt x="1" y="3205"/>
                    <a:pt x="1" y="7150"/>
                  </a:cubicBezTo>
                  <a:cubicBezTo>
                    <a:pt x="1" y="11177"/>
                    <a:pt x="3205" y="14381"/>
                    <a:pt x="7150" y="14381"/>
                  </a:cubicBezTo>
                  <a:cubicBezTo>
                    <a:pt x="11094" y="14381"/>
                    <a:pt x="14381" y="11177"/>
                    <a:pt x="14381" y="7150"/>
                  </a:cubicBezTo>
                  <a:cubicBezTo>
                    <a:pt x="14381" y="3205"/>
                    <a:pt x="110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 flipH="1">
              <a:off x="1772292" y="2880252"/>
              <a:ext cx="223209" cy="223229"/>
            </a:xfrm>
            <a:custGeom>
              <a:avLst/>
              <a:gdLst/>
              <a:ahLst/>
              <a:cxnLst/>
              <a:rect l="l" t="t" r="r" b="b"/>
              <a:pathLst>
                <a:path w="14382" h="14381" extrusionOk="0">
                  <a:moveTo>
                    <a:pt x="7232" y="0"/>
                  </a:moveTo>
                  <a:cubicBezTo>
                    <a:pt x="3205" y="0"/>
                    <a:pt x="0" y="3205"/>
                    <a:pt x="0" y="7149"/>
                  </a:cubicBezTo>
                  <a:cubicBezTo>
                    <a:pt x="0" y="11176"/>
                    <a:pt x="3205" y="14381"/>
                    <a:pt x="7232" y="14381"/>
                  </a:cubicBezTo>
                  <a:cubicBezTo>
                    <a:pt x="11176" y="14381"/>
                    <a:pt x="14381" y="11176"/>
                    <a:pt x="14381" y="7149"/>
                  </a:cubicBezTo>
                  <a:cubicBezTo>
                    <a:pt x="14381" y="3205"/>
                    <a:pt x="11176" y="0"/>
                    <a:pt x="7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0"/>
          <p:cNvGrpSpPr/>
          <p:nvPr/>
        </p:nvGrpSpPr>
        <p:grpSpPr>
          <a:xfrm>
            <a:off x="-564502" y="-182382"/>
            <a:ext cx="3367185" cy="3478348"/>
            <a:chOff x="-564502" y="-182382"/>
            <a:chExt cx="3367185" cy="3478348"/>
          </a:xfrm>
        </p:grpSpPr>
        <p:grpSp>
          <p:nvGrpSpPr>
            <p:cNvPr id="767" name="Google Shape;767;p40"/>
            <p:cNvGrpSpPr/>
            <p:nvPr/>
          </p:nvGrpSpPr>
          <p:grpSpPr>
            <a:xfrm>
              <a:off x="652288" y="-78208"/>
              <a:ext cx="2125255" cy="2681740"/>
              <a:chOff x="102886" y="421741"/>
              <a:chExt cx="2125255" cy="2681740"/>
            </a:xfrm>
          </p:grpSpPr>
          <p:sp>
            <p:nvSpPr>
              <p:cNvPr id="768" name="Google Shape;768;p40"/>
              <p:cNvSpPr/>
              <p:nvPr/>
            </p:nvSpPr>
            <p:spPr>
              <a:xfrm flipH="1">
                <a:off x="682398" y="596425"/>
                <a:ext cx="1545743" cy="760100"/>
              </a:xfrm>
              <a:custGeom>
                <a:avLst/>
                <a:gdLst/>
                <a:ahLst/>
                <a:cxnLst/>
                <a:rect l="l" t="t" r="r" b="b"/>
                <a:pathLst>
                  <a:path w="121211" h="59604" extrusionOk="0">
                    <a:moveTo>
                      <a:pt x="82436" y="3593"/>
                    </a:moveTo>
                    <a:cubicBezTo>
                      <a:pt x="94084" y="3593"/>
                      <a:pt x="105613" y="5816"/>
                      <a:pt x="116444" y="10133"/>
                    </a:cubicBezTo>
                    <a:cubicBezTo>
                      <a:pt x="96722" y="39963"/>
                      <a:pt x="71905" y="55412"/>
                      <a:pt x="42486" y="55988"/>
                    </a:cubicBezTo>
                    <a:cubicBezTo>
                      <a:pt x="42094" y="55993"/>
                      <a:pt x="41703" y="55995"/>
                      <a:pt x="41312" y="55995"/>
                    </a:cubicBezTo>
                    <a:cubicBezTo>
                      <a:pt x="28808" y="55995"/>
                      <a:pt x="16406" y="53448"/>
                      <a:pt x="4931" y="48427"/>
                    </a:cubicBezTo>
                    <a:cubicBezTo>
                      <a:pt x="25146" y="19830"/>
                      <a:pt x="50210" y="4792"/>
                      <a:pt x="79465" y="3641"/>
                    </a:cubicBezTo>
                    <a:cubicBezTo>
                      <a:pt x="80456" y="3609"/>
                      <a:pt x="81447" y="3593"/>
                      <a:pt x="82436" y="3593"/>
                    </a:cubicBezTo>
                    <a:close/>
                    <a:moveTo>
                      <a:pt x="82796" y="0"/>
                    </a:moveTo>
                    <a:cubicBezTo>
                      <a:pt x="58796" y="0"/>
                      <a:pt x="27219" y="9238"/>
                      <a:pt x="576" y="48099"/>
                    </a:cubicBezTo>
                    <a:cubicBezTo>
                      <a:pt x="0" y="49085"/>
                      <a:pt x="247" y="50317"/>
                      <a:pt x="1315" y="50893"/>
                    </a:cubicBezTo>
                    <a:cubicBezTo>
                      <a:pt x="13642" y="56645"/>
                      <a:pt x="27119" y="59603"/>
                      <a:pt x="40760" y="59603"/>
                    </a:cubicBezTo>
                    <a:cubicBezTo>
                      <a:pt x="64755" y="59603"/>
                      <a:pt x="95489" y="49989"/>
                      <a:pt x="120800" y="10298"/>
                    </a:cubicBezTo>
                    <a:cubicBezTo>
                      <a:pt x="121128" y="9887"/>
                      <a:pt x="121210" y="9311"/>
                      <a:pt x="121046" y="8818"/>
                    </a:cubicBezTo>
                    <a:cubicBezTo>
                      <a:pt x="120882" y="8243"/>
                      <a:pt x="120553" y="7832"/>
                      <a:pt x="120060" y="7586"/>
                    </a:cubicBezTo>
                    <a:cubicBezTo>
                      <a:pt x="119749" y="7430"/>
                      <a:pt x="104320" y="0"/>
                      <a:pt x="827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 flipH="1">
                <a:off x="708592" y="620846"/>
                <a:ext cx="1492298" cy="712622"/>
              </a:xfrm>
              <a:custGeom>
                <a:avLst/>
                <a:gdLst/>
                <a:ahLst/>
                <a:cxnLst/>
                <a:rect l="l" t="t" r="r" b="b"/>
                <a:pathLst>
                  <a:path w="117020" h="55881" extrusionOk="0">
                    <a:moveTo>
                      <a:pt x="85546" y="1"/>
                    </a:moveTo>
                    <a:lnTo>
                      <a:pt x="104775" y="10519"/>
                    </a:lnTo>
                    <a:lnTo>
                      <a:pt x="85710" y="17011"/>
                    </a:lnTo>
                    <a:lnTo>
                      <a:pt x="85628" y="17011"/>
                    </a:lnTo>
                    <a:lnTo>
                      <a:pt x="59167" y="2466"/>
                    </a:lnTo>
                    <a:cubicBezTo>
                      <a:pt x="58263" y="2712"/>
                      <a:pt x="57441" y="2959"/>
                      <a:pt x="56537" y="3205"/>
                    </a:cubicBezTo>
                    <a:lnTo>
                      <a:pt x="83409" y="17833"/>
                    </a:lnTo>
                    <a:lnTo>
                      <a:pt x="72726" y="21449"/>
                    </a:lnTo>
                    <a:cubicBezTo>
                      <a:pt x="72620" y="21406"/>
                      <a:pt x="72508" y="21386"/>
                      <a:pt x="72397" y="21386"/>
                    </a:cubicBezTo>
                    <a:cubicBezTo>
                      <a:pt x="72077" y="21386"/>
                      <a:pt x="71758" y="21555"/>
                      <a:pt x="71576" y="21859"/>
                    </a:cubicBezTo>
                    <a:lnTo>
                      <a:pt x="65166" y="24078"/>
                    </a:lnTo>
                    <a:lnTo>
                      <a:pt x="39609" y="10108"/>
                    </a:lnTo>
                    <a:lnTo>
                      <a:pt x="37719" y="11094"/>
                    </a:lnTo>
                    <a:lnTo>
                      <a:pt x="62865" y="24900"/>
                    </a:lnTo>
                    <a:lnTo>
                      <a:pt x="45772" y="30735"/>
                    </a:lnTo>
                    <a:cubicBezTo>
                      <a:pt x="45690" y="30570"/>
                      <a:pt x="45608" y="30488"/>
                      <a:pt x="45526" y="30406"/>
                    </a:cubicBezTo>
                    <a:lnTo>
                      <a:pt x="25475" y="19394"/>
                    </a:lnTo>
                    <a:lnTo>
                      <a:pt x="23913" y="20709"/>
                    </a:lnTo>
                    <a:lnTo>
                      <a:pt x="43553" y="31474"/>
                    </a:lnTo>
                    <a:lnTo>
                      <a:pt x="24489" y="37966"/>
                    </a:lnTo>
                    <a:lnTo>
                      <a:pt x="24406" y="37884"/>
                    </a:lnTo>
                    <a:lnTo>
                      <a:pt x="12573" y="31474"/>
                    </a:lnTo>
                    <a:lnTo>
                      <a:pt x="11340" y="32871"/>
                    </a:lnTo>
                    <a:lnTo>
                      <a:pt x="22188" y="38870"/>
                    </a:lnTo>
                    <a:lnTo>
                      <a:pt x="822" y="46102"/>
                    </a:lnTo>
                    <a:cubicBezTo>
                      <a:pt x="575" y="46512"/>
                      <a:pt x="247" y="46841"/>
                      <a:pt x="0" y="47252"/>
                    </a:cubicBezTo>
                    <a:cubicBezTo>
                      <a:pt x="0" y="47252"/>
                      <a:pt x="411" y="47499"/>
                      <a:pt x="1233" y="47909"/>
                    </a:cubicBezTo>
                    <a:lnTo>
                      <a:pt x="31884" y="37391"/>
                    </a:lnTo>
                    <a:lnTo>
                      <a:pt x="24817" y="54894"/>
                    </a:lnTo>
                    <a:cubicBezTo>
                      <a:pt x="25475" y="54977"/>
                      <a:pt x="26050" y="55059"/>
                      <a:pt x="26707" y="55141"/>
                    </a:cubicBezTo>
                    <a:lnTo>
                      <a:pt x="34185" y="36651"/>
                    </a:lnTo>
                    <a:lnTo>
                      <a:pt x="52839" y="30241"/>
                    </a:lnTo>
                    <a:lnTo>
                      <a:pt x="52839" y="30241"/>
                    </a:lnTo>
                    <a:lnTo>
                      <a:pt x="42485" y="55881"/>
                    </a:lnTo>
                    <a:lnTo>
                      <a:pt x="44540" y="55798"/>
                    </a:lnTo>
                    <a:lnTo>
                      <a:pt x="55058" y="29420"/>
                    </a:lnTo>
                    <a:lnTo>
                      <a:pt x="70672" y="24160"/>
                    </a:lnTo>
                    <a:lnTo>
                      <a:pt x="58920" y="53251"/>
                    </a:lnTo>
                    <a:cubicBezTo>
                      <a:pt x="58838" y="53333"/>
                      <a:pt x="58838" y="53415"/>
                      <a:pt x="58838" y="53497"/>
                    </a:cubicBezTo>
                    <a:cubicBezTo>
                      <a:pt x="59578" y="53333"/>
                      <a:pt x="60235" y="53087"/>
                      <a:pt x="60975" y="52922"/>
                    </a:cubicBezTo>
                    <a:lnTo>
                      <a:pt x="72973" y="23339"/>
                    </a:lnTo>
                    <a:lnTo>
                      <a:pt x="92284" y="16682"/>
                    </a:lnTo>
                    <a:lnTo>
                      <a:pt x="92284" y="16682"/>
                    </a:lnTo>
                    <a:lnTo>
                      <a:pt x="81272" y="44047"/>
                    </a:lnTo>
                    <a:cubicBezTo>
                      <a:pt x="82094" y="43554"/>
                      <a:pt x="82998" y="42979"/>
                      <a:pt x="83902" y="42404"/>
                    </a:cubicBezTo>
                    <a:lnTo>
                      <a:pt x="94585" y="15943"/>
                    </a:lnTo>
                    <a:lnTo>
                      <a:pt x="116362" y="8465"/>
                    </a:lnTo>
                    <a:cubicBezTo>
                      <a:pt x="116608" y="8136"/>
                      <a:pt x="116855" y="7807"/>
                      <a:pt x="117019" y="7396"/>
                    </a:cubicBezTo>
                    <a:cubicBezTo>
                      <a:pt x="117019" y="7396"/>
                      <a:pt x="116608" y="7150"/>
                      <a:pt x="115704" y="6739"/>
                    </a:cubicBezTo>
                    <a:lnTo>
                      <a:pt x="106994" y="9780"/>
                    </a:lnTo>
                    <a:cubicBezTo>
                      <a:pt x="106911" y="9615"/>
                      <a:pt x="106829" y="9533"/>
                      <a:pt x="106665" y="9451"/>
                    </a:cubicBezTo>
                    <a:lnTo>
                      <a:pt x="89983" y="329"/>
                    </a:lnTo>
                    <a:cubicBezTo>
                      <a:pt x="88586" y="165"/>
                      <a:pt x="87025" y="83"/>
                      <a:pt x="85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102886" y="421741"/>
                <a:ext cx="1853831" cy="2506721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 flipH="1">
                <a:off x="1195916" y="1596501"/>
                <a:ext cx="223209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 flipH="1">
                <a:off x="1845339" y="2463637"/>
                <a:ext cx="223233" cy="223220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 flipH="1">
                <a:off x="1746071" y="2120476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 flipH="1">
                <a:off x="1680052" y="2002056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 flipH="1">
                <a:off x="1889639" y="2723044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 flipH="1">
                <a:off x="1772292" y="2880252"/>
                <a:ext cx="223209" cy="22322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40"/>
            <p:cNvGrpSpPr/>
            <p:nvPr/>
          </p:nvGrpSpPr>
          <p:grpSpPr>
            <a:xfrm rot="1418097">
              <a:off x="137220" y="137146"/>
              <a:ext cx="2188085" cy="2839292"/>
              <a:chOff x="-36683" y="233060"/>
              <a:chExt cx="2188129" cy="2839349"/>
            </a:xfrm>
          </p:grpSpPr>
          <p:sp>
            <p:nvSpPr>
              <p:cNvPr id="784" name="Google Shape;784;p40"/>
              <p:cNvSpPr/>
              <p:nvPr/>
            </p:nvSpPr>
            <p:spPr>
              <a:xfrm flipH="1">
                <a:off x="-36683" y="233060"/>
                <a:ext cx="1993386" cy="2695425"/>
              </a:xfrm>
              <a:custGeom>
                <a:avLst/>
                <a:gdLst/>
                <a:ahLst/>
                <a:cxnLst/>
                <a:rect l="l" t="t" r="r" b="b"/>
                <a:pathLst>
                  <a:path w="145370" h="196567" extrusionOk="0">
                    <a:moveTo>
                      <a:pt x="142987" y="0"/>
                    </a:moveTo>
                    <a:cubicBezTo>
                      <a:pt x="117183" y="19229"/>
                      <a:pt x="93024" y="40595"/>
                      <a:pt x="70754" y="63769"/>
                    </a:cubicBezTo>
                    <a:cubicBezTo>
                      <a:pt x="23009" y="113814"/>
                      <a:pt x="0" y="158518"/>
                      <a:pt x="2383" y="196566"/>
                    </a:cubicBezTo>
                    <a:lnTo>
                      <a:pt x="2383" y="196566"/>
                    </a:lnTo>
                    <a:lnTo>
                      <a:pt x="6492" y="196237"/>
                    </a:lnTo>
                    <a:cubicBezTo>
                      <a:pt x="3616" y="150383"/>
                      <a:pt x="41499" y="100502"/>
                      <a:pt x="73712" y="66645"/>
                    </a:cubicBezTo>
                    <a:cubicBezTo>
                      <a:pt x="95818" y="43636"/>
                      <a:pt x="119813" y="22434"/>
                      <a:pt x="145370" y="3369"/>
                    </a:cubicBezTo>
                    <a:lnTo>
                      <a:pt x="1429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 flipH="1">
                <a:off x="1252861" y="1571586"/>
                <a:ext cx="144899" cy="144899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0" y="3206"/>
                      <a:pt x="0" y="7150"/>
                    </a:cubicBezTo>
                    <a:cubicBezTo>
                      <a:pt x="0" y="11177"/>
                      <a:pt x="3205" y="14382"/>
                      <a:pt x="7232" y="14382"/>
                    </a:cubicBezTo>
                    <a:cubicBezTo>
                      <a:pt x="11176" y="14382"/>
                      <a:pt x="14381" y="11177"/>
                      <a:pt x="14381" y="7150"/>
                    </a:cubicBezTo>
                    <a:cubicBezTo>
                      <a:pt x="14381" y="3206"/>
                      <a:pt x="11176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 flipH="1">
                <a:off x="1287071" y="1399475"/>
                <a:ext cx="223220" cy="223233"/>
              </a:xfrm>
              <a:custGeom>
                <a:avLst/>
                <a:gdLst/>
                <a:ahLst/>
                <a:cxnLst/>
                <a:rect l="l" t="t" r="r" b="b"/>
                <a:pathLst>
                  <a:path w="17504" h="17505" extrusionOk="0">
                    <a:moveTo>
                      <a:pt x="8711" y="1"/>
                    </a:moveTo>
                    <a:cubicBezTo>
                      <a:pt x="3945" y="1"/>
                      <a:pt x="0" y="3945"/>
                      <a:pt x="0" y="8794"/>
                    </a:cubicBezTo>
                    <a:cubicBezTo>
                      <a:pt x="0" y="13560"/>
                      <a:pt x="3945" y="17504"/>
                      <a:pt x="8711" y="17504"/>
                    </a:cubicBezTo>
                    <a:cubicBezTo>
                      <a:pt x="13559" y="17504"/>
                      <a:pt x="17504" y="13560"/>
                      <a:pt x="17504" y="8794"/>
                    </a:cubicBezTo>
                    <a:cubicBezTo>
                      <a:pt x="17504" y="3945"/>
                      <a:pt x="13559" y="1"/>
                      <a:pt x="8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 flipH="1">
                <a:off x="1876843" y="2495144"/>
                <a:ext cx="160215" cy="160205"/>
              </a:xfrm>
              <a:custGeom>
                <a:avLst/>
                <a:gdLst/>
                <a:ahLst/>
                <a:cxnLst/>
                <a:rect l="l" t="t" r="r" b="b"/>
                <a:pathLst>
                  <a:path w="17505" h="17504" extrusionOk="0">
                    <a:moveTo>
                      <a:pt x="8711" y="0"/>
                    </a:moveTo>
                    <a:cubicBezTo>
                      <a:pt x="3945" y="0"/>
                      <a:pt x="1" y="3945"/>
                      <a:pt x="1" y="8793"/>
                    </a:cubicBezTo>
                    <a:cubicBezTo>
                      <a:pt x="1" y="13559"/>
                      <a:pt x="3945" y="17504"/>
                      <a:pt x="8711" y="17504"/>
                    </a:cubicBezTo>
                    <a:cubicBezTo>
                      <a:pt x="13560" y="17504"/>
                      <a:pt x="17504" y="13559"/>
                      <a:pt x="17504" y="8793"/>
                    </a:cubicBezTo>
                    <a:cubicBezTo>
                      <a:pt x="17504" y="3945"/>
                      <a:pt x="13560" y="0"/>
                      <a:pt x="8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 flipH="1">
                <a:off x="1431684" y="1596489"/>
                <a:ext cx="183406" cy="183406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232" y="1"/>
                    </a:moveTo>
                    <a:cubicBezTo>
                      <a:pt x="3205" y="1"/>
                      <a:pt x="1" y="3206"/>
                      <a:pt x="1" y="7150"/>
                    </a:cubicBezTo>
                    <a:cubicBezTo>
                      <a:pt x="1" y="11177"/>
                      <a:pt x="3205" y="14382"/>
                      <a:pt x="7232" y="14382"/>
                    </a:cubicBezTo>
                    <a:cubicBezTo>
                      <a:pt x="11177" y="14382"/>
                      <a:pt x="14381" y="11177"/>
                      <a:pt x="14381" y="7150"/>
                    </a:cubicBezTo>
                    <a:cubicBezTo>
                      <a:pt x="14381" y="3206"/>
                      <a:pt x="11177" y="1"/>
                      <a:pt x="7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 flipH="1">
                <a:off x="1575252" y="2133050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5" y="0"/>
                    </a:moveTo>
                    <a:cubicBezTo>
                      <a:pt x="2301" y="0"/>
                      <a:pt x="0" y="2301"/>
                      <a:pt x="0" y="5177"/>
                    </a:cubicBezTo>
                    <a:cubicBezTo>
                      <a:pt x="0" y="7971"/>
                      <a:pt x="2301" y="10272"/>
                      <a:pt x="5095" y="10272"/>
                    </a:cubicBezTo>
                    <a:cubicBezTo>
                      <a:pt x="7971" y="10272"/>
                      <a:pt x="10272" y="7971"/>
                      <a:pt x="10272" y="5177"/>
                    </a:cubicBezTo>
                    <a:cubicBezTo>
                      <a:pt x="10272" y="2301"/>
                      <a:pt x="7971" y="0"/>
                      <a:pt x="5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 flipH="1">
                <a:off x="1169697" y="1465495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8" y="1"/>
                    </a:moveTo>
                    <a:cubicBezTo>
                      <a:pt x="2301" y="1"/>
                      <a:pt x="0" y="2302"/>
                      <a:pt x="0" y="5096"/>
                    </a:cubicBezTo>
                    <a:cubicBezTo>
                      <a:pt x="0" y="7972"/>
                      <a:pt x="2301" y="10273"/>
                      <a:pt x="5178" y="10273"/>
                    </a:cubicBezTo>
                    <a:cubicBezTo>
                      <a:pt x="7972" y="10273"/>
                      <a:pt x="10273" y="7972"/>
                      <a:pt x="10273" y="5096"/>
                    </a:cubicBezTo>
                    <a:cubicBezTo>
                      <a:pt x="10273" y="2302"/>
                      <a:pt x="7972" y="1"/>
                      <a:pt x="5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 flipH="1">
                <a:off x="1772265" y="2723044"/>
                <a:ext cx="131006" cy="131006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177" y="1"/>
                    </a:moveTo>
                    <a:cubicBezTo>
                      <a:pt x="2301" y="1"/>
                      <a:pt x="0" y="2301"/>
                      <a:pt x="0" y="5095"/>
                    </a:cubicBezTo>
                    <a:cubicBezTo>
                      <a:pt x="0" y="7972"/>
                      <a:pt x="2301" y="10273"/>
                      <a:pt x="5177" y="10273"/>
                    </a:cubicBezTo>
                    <a:cubicBezTo>
                      <a:pt x="7971" y="10273"/>
                      <a:pt x="10272" y="7972"/>
                      <a:pt x="10272" y="5095"/>
                    </a:cubicBezTo>
                    <a:cubicBezTo>
                      <a:pt x="10272" y="2301"/>
                      <a:pt x="7971" y="1"/>
                      <a:pt x="5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 flipH="1">
                <a:off x="1760856" y="2135275"/>
                <a:ext cx="153815" cy="15380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 flipH="1">
                <a:off x="1679222" y="1940499"/>
                <a:ext cx="217171" cy="217171"/>
              </a:xfrm>
              <a:custGeom>
                <a:avLst/>
                <a:gdLst/>
                <a:ahLst/>
                <a:cxnLst/>
                <a:rect l="l" t="t" r="r" b="b"/>
                <a:pathLst>
                  <a:path w="10273" h="10273" extrusionOk="0">
                    <a:moveTo>
                      <a:pt x="5096" y="0"/>
                    </a:moveTo>
                    <a:cubicBezTo>
                      <a:pt x="2302" y="0"/>
                      <a:pt x="1" y="2301"/>
                      <a:pt x="1" y="5177"/>
                    </a:cubicBezTo>
                    <a:cubicBezTo>
                      <a:pt x="1" y="7971"/>
                      <a:pt x="2302" y="10272"/>
                      <a:pt x="5096" y="10272"/>
                    </a:cubicBezTo>
                    <a:cubicBezTo>
                      <a:pt x="7972" y="10272"/>
                      <a:pt x="10273" y="7971"/>
                      <a:pt x="10273" y="5177"/>
                    </a:cubicBezTo>
                    <a:cubicBezTo>
                      <a:pt x="10273" y="2301"/>
                      <a:pt x="7972" y="0"/>
                      <a:pt x="5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 flipH="1">
                <a:off x="1615078" y="2251470"/>
                <a:ext cx="183406" cy="18339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6" y="0"/>
                      <a:pt x="1" y="3205"/>
                      <a:pt x="1" y="7149"/>
                    </a:cubicBezTo>
                    <a:cubicBezTo>
                      <a:pt x="1" y="11176"/>
                      <a:pt x="3206" y="14381"/>
                      <a:pt x="7232" y="14381"/>
                    </a:cubicBezTo>
                    <a:cubicBezTo>
                      <a:pt x="11177" y="14381"/>
                      <a:pt x="14382" y="11176"/>
                      <a:pt x="14382" y="7149"/>
                    </a:cubicBezTo>
                    <a:cubicBezTo>
                      <a:pt x="14382" y="3205"/>
                      <a:pt x="11177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 flipH="1">
                <a:off x="1889622" y="2723036"/>
                <a:ext cx="261824" cy="261824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2" extrusionOk="0">
                    <a:moveTo>
                      <a:pt x="7150" y="1"/>
                    </a:moveTo>
                    <a:cubicBezTo>
                      <a:pt x="3205" y="1"/>
                      <a:pt x="1" y="3205"/>
                      <a:pt x="1" y="7150"/>
                    </a:cubicBezTo>
                    <a:cubicBezTo>
                      <a:pt x="1" y="11177"/>
                      <a:pt x="3205" y="14381"/>
                      <a:pt x="7150" y="14381"/>
                    </a:cubicBezTo>
                    <a:cubicBezTo>
                      <a:pt x="11094" y="14381"/>
                      <a:pt x="14381" y="11177"/>
                      <a:pt x="14381" y="7150"/>
                    </a:cubicBezTo>
                    <a:cubicBezTo>
                      <a:pt x="14381" y="3205"/>
                      <a:pt x="11094" y="1"/>
                      <a:pt x="7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 flipH="1">
                <a:off x="1803378" y="2911341"/>
                <a:ext cx="161042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14381" extrusionOk="0">
                    <a:moveTo>
                      <a:pt x="7232" y="0"/>
                    </a:moveTo>
                    <a:cubicBezTo>
                      <a:pt x="3205" y="0"/>
                      <a:pt x="0" y="3205"/>
                      <a:pt x="0" y="7149"/>
                    </a:cubicBezTo>
                    <a:cubicBezTo>
                      <a:pt x="0" y="11176"/>
                      <a:pt x="3205" y="14381"/>
                      <a:pt x="7232" y="14381"/>
                    </a:cubicBezTo>
                    <a:cubicBezTo>
                      <a:pt x="11176" y="14381"/>
                      <a:pt x="14381" y="11176"/>
                      <a:pt x="14381" y="7149"/>
                    </a:cubicBezTo>
                    <a:cubicBezTo>
                      <a:pt x="14381" y="3205"/>
                      <a:pt x="11176" y="0"/>
                      <a:pt x="7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0"/>
            <p:cNvGrpSpPr/>
            <p:nvPr/>
          </p:nvGrpSpPr>
          <p:grpSpPr>
            <a:xfrm rot="-2700000">
              <a:off x="-230444" y="650009"/>
              <a:ext cx="1887360" cy="1726630"/>
              <a:chOff x="2822050" y="3455450"/>
              <a:chExt cx="2149750" cy="1966675"/>
            </a:xfrm>
          </p:grpSpPr>
          <p:sp>
            <p:nvSpPr>
              <p:cNvPr id="798" name="Google Shape;798;p40"/>
              <p:cNvSpPr/>
              <p:nvPr/>
            </p:nvSpPr>
            <p:spPr>
              <a:xfrm>
                <a:off x="2822050" y="3455450"/>
                <a:ext cx="2149750" cy="1966675"/>
              </a:xfrm>
              <a:custGeom>
                <a:avLst/>
                <a:gdLst/>
                <a:ahLst/>
                <a:cxnLst/>
                <a:rect l="l" t="t" r="r" b="b"/>
                <a:pathLst>
                  <a:path w="85990" h="78667" extrusionOk="0">
                    <a:moveTo>
                      <a:pt x="83197" y="2536"/>
                    </a:moveTo>
                    <a:lnTo>
                      <a:pt x="83197" y="2536"/>
                    </a:lnTo>
                    <a:cubicBezTo>
                      <a:pt x="77720" y="34686"/>
                      <a:pt x="62001" y="57580"/>
                      <a:pt x="37683" y="68753"/>
                    </a:cubicBezTo>
                    <a:cubicBezTo>
                      <a:pt x="26957" y="73633"/>
                      <a:pt x="15339" y="76150"/>
                      <a:pt x="3599" y="76150"/>
                    </a:cubicBezTo>
                    <a:cubicBezTo>
                      <a:pt x="3349" y="76150"/>
                      <a:pt x="3099" y="76149"/>
                      <a:pt x="2849" y="76147"/>
                    </a:cubicBezTo>
                    <a:cubicBezTo>
                      <a:pt x="10845" y="36603"/>
                      <a:pt x="32425" y="18748"/>
                      <a:pt x="49184" y="10697"/>
                    </a:cubicBezTo>
                    <a:cubicBezTo>
                      <a:pt x="59810" y="5603"/>
                      <a:pt x="71421" y="2810"/>
                      <a:pt x="83197" y="2536"/>
                    </a:cubicBezTo>
                    <a:close/>
                    <a:moveTo>
                      <a:pt x="83457" y="1"/>
                    </a:moveTo>
                    <a:cubicBezTo>
                      <a:pt x="79119" y="1"/>
                      <a:pt x="64461" y="562"/>
                      <a:pt x="48199" y="8342"/>
                    </a:cubicBezTo>
                    <a:cubicBezTo>
                      <a:pt x="30672" y="16776"/>
                      <a:pt x="8107" y="35507"/>
                      <a:pt x="56" y="77078"/>
                    </a:cubicBezTo>
                    <a:cubicBezTo>
                      <a:pt x="1" y="77461"/>
                      <a:pt x="110" y="77790"/>
                      <a:pt x="330" y="78064"/>
                    </a:cubicBezTo>
                    <a:cubicBezTo>
                      <a:pt x="549" y="78392"/>
                      <a:pt x="877" y="78557"/>
                      <a:pt x="1206" y="78611"/>
                    </a:cubicBezTo>
                    <a:cubicBezTo>
                      <a:pt x="1370" y="78611"/>
                      <a:pt x="2520" y="78666"/>
                      <a:pt x="4383" y="78666"/>
                    </a:cubicBezTo>
                    <a:cubicBezTo>
                      <a:pt x="16213" y="78557"/>
                      <a:pt x="27879" y="75982"/>
                      <a:pt x="38669" y="71053"/>
                    </a:cubicBezTo>
                    <a:cubicBezTo>
                      <a:pt x="70928" y="56265"/>
                      <a:pt x="82156" y="25046"/>
                      <a:pt x="85935" y="1495"/>
                    </a:cubicBezTo>
                    <a:cubicBezTo>
                      <a:pt x="85990" y="1112"/>
                      <a:pt x="85880" y="783"/>
                      <a:pt x="85661" y="509"/>
                    </a:cubicBezTo>
                    <a:cubicBezTo>
                      <a:pt x="85442" y="181"/>
                      <a:pt x="85114" y="16"/>
                      <a:pt x="84730" y="16"/>
                    </a:cubicBezTo>
                    <a:cubicBezTo>
                      <a:pt x="84627" y="16"/>
                      <a:pt x="84189" y="1"/>
                      <a:pt x="8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2854925" y="3487350"/>
                <a:ext cx="2084025" cy="190190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76076" extrusionOk="0">
                    <a:moveTo>
                      <a:pt x="81991" y="0"/>
                    </a:moveTo>
                    <a:lnTo>
                      <a:pt x="75857" y="5696"/>
                    </a:lnTo>
                    <a:cubicBezTo>
                      <a:pt x="75747" y="5587"/>
                      <a:pt x="75638" y="5587"/>
                      <a:pt x="75473" y="5532"/>
                    </a:cubicBezTo>
                    <a:lnTo>
                      <a:pt x="58221" y="3998"/>
                    </a:lnTo>
                    <a:cubicBezTo>
                      <a:pt x="56961" y="4382"/>
                      <a:pt x="55647" y="4820"/>
                      <a:pt x="54332" y="5368"/>
                    </a:cubicBezTo>
                    <a:lnTo>
                      <a:pt x="74269" y="7175"/>
                    </a:lnTo>
                    <a:lnTo>
                      <a:pt x="60686" y="19608"/>
                    </a:lnTo>
                    <a:lnTo>
                      <a:pt x="60576" y="19608"/>
                    </a:lnTo>
                    <a:lnTo>
                      <a:pt x="33191" y="17088"/>
                    </a:lnTo>
                    <a:cubicBezTo>
                      <a:pt x="32589" y="17581"/>
                      <a:pt x="31931" y="18129"/>
                      <a:pt x="31329" y="18622"/>
                    </a:cubicBezTo>
                    <a:lnTo>
                      <a:pt x="59042" y="21141"/>
                    </a:lnTo>
                    <a:lnTo>
                      <a:pt x="51375" y="27988"/>
                    </a:lnTo>
                    <a:cubicBezTo>
                      <a:pt x="51210" y="27988"/>
                      <a:pt x="50991" y="28042"/>
                      <a:pt x="50882" y="28207"/>
                    </a:cubicBezTo>
                    <a:cubicBezTo>
                      <a:pt x="50717" y="28316"/>
                      <a:pt x="50663" y="28481"/>
                      <a:pt x="50608" y="28700"/>
                    </a:cubicBezTo>
                    <a:lnTo>
                      <a:pt x="46062" y="32917"/>
                    </a:lnTo>
                    <a:lnTo>
                      <a:pt x="19608" y="30507"/>
                    </a:lnTo>
                    <a:cubicBezTo>
                      <a:pt x="19170" y="31000"/>
                      <a:pt x="18787" y="31548"/>
                      <a:pt x="18403" y="32095"/>
                    </a:cubicBezTo>
                    <a:lnTo>
                      <a:pt x="44364" y="34451"/>
                    </a:lnTo>
                    <a:lnTo>
                      <a:pt x="32260" y="45514"/>
                    </a:lnTo>
                    <a:cubicBezTo>
                      <a:pt x="32150" y="45405"/>
                      <a:pt x="32041" y="45350"/>
                      <a:pt x="31877" y="45350"/>
                    </a:cubicBezTo>
                    <a:lnTo>
                      <a:pt x="11119" y="43488"/>
                    </a:lnTo>
                    <a:cubicBezTo>
                      <a:pt x="10845" y="44035"/>
                      <a:pt x="10571" y="44528"/>
                      <a:pt x="10297" y="45076"/>
                    </a:cubicBezTo>
                    <a:lnTo>
                      <a:pt x="30672" y="46938"/>
                    </a:lnTo>
                    <a:lnTo>
                      <a:pt x="17089" y="59371"/>
                    </a:lnTo>
                    <a:lnTo>
                      <a:pt x="16979" y="59371"/>
                    </a:lnTo>
                    <a:lnTo>
                      <a:pt x="4711" y="58275"/>
                    </a:lnTo>
                    <a:cubicBezTo>
                      <a:pt x="4546" y="58768"/>
                      <a:pt x="4382" y="59316"/>
                      <a:pt x="4163" y="59864"/>
                    </a:cubicBezTo>
                    <a:lnTo>
                      <a:pt x="15446" y="60904"/>
                    </a:lnTo>
                    <a:lnTo>
                      <a:pt x="274" y="74761"/>
                    </a:lnTo>
                    <a:cubicBezTo>
                      <a:pt x="165" y="75145"/>
                      <a:pt x="55" y="75583"/>
                      <a:pt x="0" y="76021"/>
                    </a:cubicBezTo>
                    <a:cubicBezTo>
                      <a:pt x="0" y="76021"/>
                      <a:pt x="439" y="76076"/>
                      <a:pt x="1260" y="76076"/>
                    </a:cubicBezTo>
                    <a:lnTo>
                      <a:pt x="23059" y="56194"/>
                    </a:lnTo>
                    <a:lnTo>
                      <a:pt x="23497" y="73392"/>
                    </a:lnTo>
                    <a:lnTo>
                      <a:pt x="25195" y="72899"/>
                    </a:lnTo>
                    <a:lnTo>
                      <a:pt x="24702" y="54661"/>
                    </a:lnTo>
                    <a:lnTo>
                      <a:pt x="37956" y="42556"/>
                    </a:lnTo>
                    <a:lnTo>
                      <a:pt x="38613" y="67805"/>
                    </a:lnTo>
                    <a:cubicBezTo>
                      <a:pt x="39161" y="67532"/>
                      <a:pt x="39709" y="67258"/>
                      <a:pt x="40256" y="66984"/>
                    </a:cubicBezTo>
                    <a:lnTo>
                      <a:pt x="39599" y="41078"/>
                    </a:lnTo>
                    <a:lnTo>
                      <a:pt x="50663" y="30945"/>
                    </a:lnTo>
                    <a:lnTo>
                      <a:pt x="51429" y="59535"/>
                    </a:lnTo>
                    <a:cubicBezTo>
                      <a:pt x="51429" y="59645"/>
                      <a:pt x="51429" y="59699"/>
                      <a:pt x="51484" y="59809"/>
                    </a:cubicBezTo>
                    <a:cubicBezTo>
                      <a:pt x="52032" y="59371"/>
                      <a:pt x="52525" y="58987"/>
                      <a:pt x="53073" y="58549"/>
                    </a:cubicBezTo>
                    <a:lnTo>
                      <a:pt x="52306" y="29412"/>
                    </a:lnTo>
                    <a:lnTo>
                      <a:pt x="66053" y="16869"/>
                    </a:lnTo>
                    <a:lnTo>
                      <a:pt x="66765" y="43761"/>
                    </a:lnTo>
                    <a:cubicBezTo>
                      <a:pt x="67313" y="42995"/>
                      <a:pt x="67860" y="42173"/>
                      <a:pt x="68353" y="41352"/>
                    </a:cubicBezTo>
                    <a:lnTo>
                      <a:pt x="67696" y="15336"/>
                    </a:lnTo>
                    <a:lnTo>
                      <a:pt x="83196" y="1205"/>
                    </a:lnTo>
                    <a:lnTo>
                      <a:pt x="833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40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4B222E17-09E1-26E2-4644-1909D93D87AF}"/>
              </a:ext>
            </a:extLst>
          </p:cNvPr>
          <p:cNvSpPr txBox="1">
            <a:spLocks/>
          </p:cNvSpPr>
          <p:nvPr/>
        </p:nvSpPr>
        <p:spPr>
          <a:xfrm>
            <a:off x="184930" y="20422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dirty="0"/>
              <a:t>D</a:t>
            </a:r>
            <a:r>
              <a:rPr lang="en-US" dirty="0"/>
              <a:t>e</a:t>
            </a:r>
            <a:r>
              <a:rPr lang="en" dirty="0"/>
              <a:t>scribe Data :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D3B0-24F8-9C20-8BB0-93D4B5559809}"/>
              </a:ext>
            </a:extLst>
          </p:cNvPr>
          <p:cNvSpPr txBox="1"/>
          <p:nvPr/>
        </p:nvSpPr>
        <p:spPr>
          <a:xfrm>
            <a:off x="0" y="-4292639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15FD290-23DF-03C2-0E71-5934CF4C0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4930" y="634680"/>
            <a:ext cx="8774140" cy="4031300"/>
          </a:xfrm>
        </p:spPr>
        <p:txBody>
          <a:bodyPr numCol="2"/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1. </a:t>
            </a:r>
            <a:r>
              <a:rPr lang="en-US" sz="1200" dirty="0" err="1">
                <a:solidFill>
                  <a:schemeClr val="tx1"/>
                </a:solidFill>
              </a:rPr>
              <a:t>Beverage_category</a:t>
            </a:r>
            <a:r>
              <a:rPr lang="en-US" sz="1200" dirty="0">
                <a:solidFill>
                  <a:schemeClr val="tx1"/>
                </a:solidFill>
              </a:rPr>
              <a:t>: The category to which the beverage belongs (e.g., coffee, tea, smoothie).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2. Beverage: The specific name of the beverage.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3. </a:t>
            </a:r>
            <a:r>
              <a:rPr lang="en-US" sz="1200" dirty="0" err="1">
                <a:solidFill>
                  <a:schemeClr val="tx1"/>
                </a:solidFill>
              </a:rPr>
              <a:t>Beverage_prep</a:t>
            </a:r>
            <a:r>
              <a:rPr lang="en-US" sz="1200" dirty="0">
                <a:solidFill>
                  <a:schemeClr val="tx1"/>
                </a:solidFill>
              </a:rPr>
              <a:t>: The preparation type of the beverage (e.g., with milk, iced).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4. Calories: The total calorie content of the beverage.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5. </a:t>
            </a:r>
            <a:r>
              <a:rPr lang="en-US" sz="1200" dirty="0" err="1">
                <a:solidFill>
                  <a:schemeClr val="tx1"/>
                </a:solidFill>
              </a:rPr>
              <a:t>Total_Fat</a:t>
            </a:r>
            <a:r>
              <a:rPr lang="en-US" sz="1200" dirty="0">
                <a:solidFill>
                  <a:schemeClr val="tx1"/>
                </a:solidFill>
              </a:rPr>
              <a:t>_(g): The total fat content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6. </a:t>
            </a:r>
            <a:r>
              <a:rPr lang="en-US" sz="1200" dirty="0" err="1">
                <a:solidFill>
                  <a:schemeClr val="tx1"/>
                </a:solidFill>
              </a:rPr>
              <a:t>Trans_Fat</a:t>
            </a:r>
            <a:r>
              <a:rPr lang="en-US" sz="1200" dirty="0">
                <a:solidFill>
                  <a:schemeClr val="tx1"/>
                </a:solidFill>
              </a:rPr>
              <a:t>_(g): The amount of trans fat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7. </a:t>
            </a:r>
            <a:r>
              <a:rPr lang="en-US" sz="1200" dirty="0" err="1">
                <a:solidFill>
                  <a:schemeClr val="tx1"/>
                </a:solidFill>
              </a:rPr>
              <a:t>Saturated_Fat</a:t>
            </a:r>
            <a:r>
              <a:rPr lang="en-US" sz="1200" dirty="0">
                <a:solidFill>
                  <a:schemeClr val="tx1"/>
                </a:solidFill>
              </a:rPr>
              <a:t>_(g): The amount of saturated fat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8. Sodium_(mg): The sodium content in milligrams.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9. </a:t>
            </a:r>
            <a:r>
              <a:rPr lang="en-US" sz="1200" dirty="0" err="1">
                <a:solidFill>
                  <a:schemeClr val="tx1"/>
                </a:solidFill>
              </a:rPr>
              <a:t>Total_Carbohydrates</a:t>
            </a:r>
            <a:r>
              <a:rPr lang="en-US" sz="1200" dirty="0">
                <a:solidFill>
                  <a:schemeClr val="tx1"/>
                </a:solidFill>
              </a:rPr>
              <a:t>_(g): The total carbohydrate content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10. Cholesterol_(mg): The cholesterol content in milligrams.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11. </a:t>
            </a:r>
            <a:r>
              <a:rPr lang="en-US" sz="1200" dirty="0" err="1">
                <a:solidFill>
                  <a:schemeClr val="tx1"/>
                </a:solidFill>
              </a:rPr>
              <a:t>Dietary_Fibre</a:t>
            </a:r>
            <a:r>
              <a:rPr lang="en-US" sz="1200" dirty="0">
                <a:solidFill>
                  <a:schemeClr val="tx1"/>
                </a:solidFill>
              </a:rPr>
              <a:t>_(g): The dietary fiber content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12. Sugars_(g): The sugar content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13. Protein_(g): The protein content in grams.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14. </a:t>
            </a:r>
            <a:r>
              <a:rPr lang="en-US" sz="1200" dirty="0" err="1">
                <a:solidFill>
                  <a:schemeClr val="tx1"/>
                </a:solidFill>
              </a:rPr>
              <a:t>Vitamin_A</a:t>
            </a:r>
            <a:r>
              <a:rPr lang="en-US" sz="1200" dirty="0">
                <a:solidFill>
                  <a:schemeClr val="tx1"/>
                </a:solidFill>
              </a:rPr>
              <a:t>_(%_DV) : Percentage of daily Vitamin A value.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    Benefits: Supports vision, immune function, and skin health.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15. </a:t>
            </a:r>
            <a:r>
              <a:rPr lang="en-US" sz="1200" dirty="0" err="1">
                <a:solidFill>
                  <a:schemeClr val="tx1"/>
                </a:solidFill>
              </a:rPr>
              <a:t>Vitamin_C</a:t>
            </a:r>
            <a:r>
              <a:rPr lang="en-US" sz="1200" dirty="0">
                <a:solidFill>
                  <a:schemeClr val="tx1"/>
                </a:solidFill>
              </a:rPr>
              <a:t>_(%_DV): Percentage of daily Vitamin C value.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    Benefits: Boosts immune function, antioxidant protection, and enhances iron absorption.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16. Calcium_(%_DV): Percentage of daily Calcium value.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    Benefits: Strengthens bones and teeth, supports muscle function, and nerve signaling.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17. Iron_(%_DV): Percentage of daily Iron value.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    Benefits: Essential for oxygen transport in blood, prevents anemia, and supports energy levels.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18. Caffeine_(mg): The caffeine content in milligrams.</a:t>
            </a:r>
          </a:p>
          <a:p>
            <a:pPr algn="l"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0FE30E-7367-CDF7-7A41-5148C4FB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39700"/>
            <a:ext cx="832104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BF2BC-B197-4F70-373F-F04C4161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7" y="968693"/>
            <a:ext cx="3227704" cy="3755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83C4B3-7A3D-8FEA-DF1C-000260E67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895" y="968692"/>
            <a:ext cx="3227705" cy="375570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4F326B-8641-78E9-1ADC-757D18A0C033}"/>
              </a:ext>
            </a:extLst>
          </p:cNvPr>
          <p:cNvSpPr/>
          <p:nvPr/>
        </p:nvSpPr>
        <p:spPr>
          <a:xfrm>
            <a:off x="3879278" y="2571750"/>
            <a:ext cx="967042" cy="31369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20839"/>
      </p:ext>
    </p:extLst>
  </p:cSld>
  <p:clrMapOvr>
    <a:masterClrMapping/>
  </p:clrMapOvr>
</p:sld>
</file>

<file path=ppt/theme/theme1.xml><?xml version="1.0" encoding="utf-8"?>
<a:theme xmlns:a="http://schemas.openxmlformats.org/drawingml/2006/main" name="Nature Coffee Newsletter by Slidesgo">
  <a:themeElements>
    <a:clrScheme name="Simple Light">
      <a:dk1>
        <a:srgbClr val="446351"/>
      </a:dk1>
      <a:lt1>
        <a:srgbClr val="53715F"/>
      </a:lt1>
      <a:dk2>
        <a:srgbClr val="B49450"/>
      </a:dk2>
      <a:lt2>
        <a:srgbClr val="C9A65A"/>
      </a:lt2>
      <a:accent1>
        <a:srgbClr val="446351"/>
      </a:accent1>
      <a:accent2>
        <a:srgbClr val="53715F"/>
      </a:accent2>
      <a:accent3>
        <a:srgbClr val="B49450"/>
      </a:accent3>
      <a:accent4>
        <a:srgbClr val="C9A65A"/>
      </a:accent4>
      <a:accent5>
        <a:srgbClr val="446351"/>
      </a:accent5>
      <a:accent6>
        <a:srgbClr val="53715F"/>
      </a:accent6>
      <a:hlink>
        <a:srgbClr val="374B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895</Words>
  <Application>Microsoft Office PowerPoint</Application>
  <PresentationFormat>On-screen Show (16:9)</PresentationFormat>
  <Paragraphs>109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Space Grotesk</vt:lpstr>
      <vt:lpstr>Robota slap</vt:lpstr>
      <vt:lpstr>Roboto Slab</vt:lpstr>
      <vt:lpstr>Merriweather</vt:lpstr>
      <vt:lpstr>Arial</vt:lpstr>
      <vt:lpstr>Nature Coffee Newsletter by Slidesgo</vt:lpstr>
      <vt:lpstr>Starbucks Drinks</vt:lpstr>
      <vt:lpstr>Project of Contents</vt:lpstr>
      <vt:lpstr>Data Collection</vt:lpstr>
      <vt:lpstr>Kaggle</vt:lpstr>
      <vt:lpstr>Read Data</vt:lpstr>
      <vt:lpstr>PowerPoint Presentation</vt:lpstr>
      <vt:lpstr>Understand Data</vt:lpstr>
      <vt:lpstr>PowerPoint Presentation</vt:lpstr>
      <vt:lpstr>PowerPoint Presentation</vt:lpstr>
      <vt:lpstr>PowerPoint Presentation</vt:lpstr>
      <vt:lpstr>PowerPoint Presentation</vt:lpstr>
      <vt:lpstr>Exploratory Data Analysis (EDA)</vt:lpstr>
      <vt:lpstr>Univariate analysis: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How do caffeine counts vary across different beverage categories?</vt:lpstr>
      <vt:lpstr>2) How do different beverage categories compare in terms of calories, fat and sugar content?</vt:lpstr>
      <vt:lpstr>PowerPoint Presentation</vt:lpstr>
      <vt:lpstr>3) Is there a correlation between calorie content and the type of beverage preparation? </vt:lpstr>
      <vt:lpstr>4) What is the impact of different beverage preparations on the vitamin A , C , Calcium and Iron content?</vt:lpstr>
      <vt:lpstr>5) How do sugar levels correlate with total carbohydrates in the drinks?</vt:lpstr>
      <vt:lpstr>6) Do beverages with higher protein content also have higher fat content?</vt:lpstr>
      <vt:lpstr>7) What is the average of sugars found in Starbucks beverages?</vt:lpstr>
      <vt:lpstr>PowerPoint Presentation</vt:lpstr>
      <vt:lpstr>8) How much sodium is present in Starbucks beverages, and what are the average sodium levels?</vt:lpstr>
      <vt:lpstr>PowerPoint Presentation</vt:lpstr>
      <vt:lpstr>9) Which beverages have the highest average calorie content?</vt:lpstr>
      <vt:lpstr>10) What is the distribution of total fat across all beverages?</vt:lpstr>
      <vt:lpstr>11) What is the relationship between calories and total fat in Starbucks beverages?</vt:lpstr>
      <vt:lpstr>12) Which beverages have the highest average cholesterol content?</vt:lpstr>
      <vt:lpstr>13) Which beverages contain the 10 highest amount of caffeine?</vt:lpstr>
      <vt:lpstr>14) Are there specific beverage categories that tend to have higher levels of certain nutrients (Vitamin A, Vitamin C, calcium, iron)?</vt:lpstr>
      <vt:lpstr>PowerPoint Presentation</vt:lpstr>
      <vt:lpstr>15) Which beverage are the healthiest in terms of protein and dietary fiber content?</vt:lpstr>
      <vt:lpstr>PowerPoint Presentation</vt:lpstr>
      <vt:lpstr>Daily Value on the Nutrition :</vt:lpstr>
      <vt:lpstr>Recommended :</vt:lpstr>
      <vt:lpstr>Recommended :</vt:lpstr>
      <vt:lpstr>Recommended :</vt:lpstr>
      <vt:lpstr>Warnings 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Tharwat</dc:creator>
  <cp:lastModifiedBy>مينا ثروت فلبس ناشد</cp:lastModifiedBy>
  <cp:revision>5</cp:revision>
  <dcterms:modified xsi:type="dcterms:W3CDTF">2024-08-18T21:46:57Z</dcterms:modified>
</cp:coreProperties>
</file>